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charts/chart2.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9" r:id="rId1"/>
    <p:sldMasterId id="2147484017" r:id="rId2"/>
    <p:sldMasterId id="2147484029" r:id="rId3"/>
    <p:sldMasterId id="2147484041" r:id="rId4"/>
    <p:sldMasterId id="2147484053" r:id="rId5"/>
    <p:sldMasterId id="2147484065" r:id="rId6"/>
    <p:sldMasterId id="2147484077" r:id="rId7"/>
  </p:sldMasterIdLst>
  <p:notesMasterIdLst>
    <p:notesMasterId r:id="rId65"/>
  </p:notesMasterIdLst>
  <p:handoutMasterIdLst>
    <p:handoutMasterId r:id="rId66"/>
  </p:handoutMasterIdLst>
  <p:sldIdLst>
    <p:sldId id="280" r:id="rId8"/>
    <p:sldId id="424" r:id="rId9"/>
    <p:sldId id="1467" r:id="rId10"/>
    <p:sldId id="368" r:id="rId11"/>
    <p:sldId id="1316" r:id="rId12"/>
    <p:sldId id="1318" r:id="rId13"/>
    <p:sldId id="1323" r:id="rId14"/>
    <p:sldId id="1324" r:id="rId15"/>
    <p:sldId id="268" r:id="rId16"/>
    <p:sldId id="1465" r:id="rId17"/>
    <p:sldId id="1454" r:id="rId18"/>
    <p:sldId id="1383" r:id="rId19"/>
    <p:sldId id="1406" r:id="rId20"/>
    <p:sldId id="1466" r:id="rId21"/>
    <p:sldId id="257" r:id="rId22"/>
    <p:sldId id="288" r:id="rId23"/>
    <p:sldId id="303" r:id="rId24"/>
    <p:sldId id="304" r:id="rId25"/>
    <p:sldId id="308" r:id="rId26"/>
    <p:sldId id="310" r:id="rId27"/>
    <p:sldId id="297" r:id="rId28"/>
    <p:sldId id="301" r:id="rId29"/>
    <p:sldId id="312" r:id="rId30"/>
    <p:sldId id="316" r:id="rId31"/>
    <p:sldId id="287" r:id="rId32"/>
    <p:sldId id="318" r:id="rId33"/>
    <p:sldId id="319" r:id="rId34"/>
    <p:sldId id="256" r:id="rId35"/>
    <p:sldId id="283" r:id="rId36"/>
    <p:sldId id="279" r:id="rId37"/>
    <p:sldId id="321" r:id="rId38"/>
    <p:sldId id="285" r:id="rId39"/>
    <p:sldId id="266" r:id="rId40"/>
    <p:sldId id="269" r:id="rId41"/>
    <p:sldId id="286" r:id="rId42"/>
    <p:sldId id="264" r:id="rId43"/>
    <p:sldId id="348" r:id="rId44"/>
    <p:sldId id="406" r:id="rId45"/>
    <p:sldId id="349" r:id="rId46"/>
    <p:sldId id="347" r:id="rId47"/>
    <p:sldId id="410" r:id="rId48"/>
    <p:sldId id="366" r:id="rId49"/>
    <p:sldId id="418" r:id="rId50"/>
    <p:sldId id="356" r:id="rId51"/>
    <p:sldId id="357" r:id="rId52"/>
    <p:sldId id="369" r:id="rId53"/>
    <p:sldId id="370" r:id="rId54"/>
    <p:sldId id="420" r:id="rId55"/>
    <p:sldId id="371" r:id="rId56"/>
    <p:sldId id="389" r:id="rId57"/>
    <p:sldId id="373" r:id="rId58"/>
    <p:sldId id="374" r:id="rId59"/>
    <p:sldId id="324" r:id="rId60"/>
    <p:sldId id="377" r:id="rId61"/>
    <p:sldId id="326" r:id="rId62"/>
    <p:sldId id="327" r:id="rId63"/>
    <p:sldId id="328" r:id="rId64"/>
  </p:sldIdLst>
  <p:sldSz cx="12192000" cy="6858000"/>
  <p:notesSz cx="9928225"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141">
          <p15:clr>
            <a:srgbClr val="A4A3A4"/>
          </p15:clr>
        </p15:guide>
        <p15:guide id="2" pos="312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ferSingleView="1">
    <p:restoredLeft sz="24093" autoAdjust="0"/>
    <p:restoredTop sz="94660"/>
  </p:normalViewPr>
  <p:slideViewPr>
    <p:cSldViewPr snapToGrid="0">
      <p:cViewPr>
        <p:scale>
          <a:sx n="66" d="100"/>
          <a:sy n="66" d="100"/>
        </p:scale>
        <p:origin x="966" y="294"/>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howGuides="1">
      <p:cViewPr varScale="1">
        <p:scale>
          <a:sx n="59" d="100"/>
          <a:sy n="59" d="100"/>
        </p:scale>
        <p:origin x="-3396" y="-96"/>
      </p:cViewPr>
      <p:guideLst>
        <p:guide orient="horz" pos="2141"/>
        <p:guide pos="3127"/>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handoutMaster" Target="handoutMasters/handoutMaster1.xml"/><Relationship Id="rId5" Type="http://schemas.openxmlformats.org/officeDocument/2006/relationships/slideMaster" Target="slideMasters/slideMaster5.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lang="ja-JP"/>
            </a:pPr>
            <a:r>
              <a:rPr lang="en-US" altLang="ja-JP" dirty="0"/>
              <a:t>Sales</a:t>
            </a:r>
            <a:endParaRPr lang="ja-JP" altLang="en-US" dirty="0"/>
          </a:p>
        </c:rich>
      </c:tx>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売上高</c:v>
                </c:pt>
              </c:strCache>
            </c:strRef>
          </c:tx>
          <c:cat>
            <c:strRef>
              <c:f>Sheet1!$A$2:$A$5</c:f>
              <c:strCache>
                <c:ptCount val="4"/>
                <c:pt idx="0">
                  <c:v>４月</c:v>
                </c:pt>
                <c:pt idx="1">
                  <c:v>５月</c:v>
                </c:pt>
                <c:pt idx="2">
                  <c:v>６月</c:v>
                </c:pt>
                <c:pt idx="3">
                  <c:v>７月</c:v>
                </c:pt>
              </c:strCache>
            </c:strRef>
          </c:cat>
          <c:val>
            <c:numRef>
              <c:f>Sheet1!$B$2:$B$5</c:f>
              <c:numCache>
                <c:formatCode>General</c:formatCode>
                <c:ptCount val="4"/>
                <c:pt idx="0">
                  <c:v>5</c:v>
                </c:pt>
                <c:pt idx="1">
                  <c:v>1.4</c:v>
                </c:pt>
                <c:pt idx="2">
                  <c:v>3.2</c:v>
                </c:pt>
                <c:pt idx="3">
                  <c:v>1.4</c:v>
                </c:pt>
              </c:numCache>
            </c:numRef>
          </c:val>
          <c:extLst>
            <c:ext xmlns:c16="http://schemas.microsoft.com/office/drawing/2014/chart" uri="{C3380CC4-5D6E-409C-BE32-E72D297353CC}">
              <c16:uniqueId val="{00000000-C24A-43DB-9A68-E6C5877433A3}"/>
            </c:ext>
          </c:extLst>
        </c:ser>
        <c:dLbls>
          <c:showLegendKey val="0"/>
          <c:showVal val="0"/>
          <c:showCatName val="0"/>
          <c:showSerName val="0"/>
          <c:showPercent val="0"/>
          <c:showBubbleSize val="0"/>
          <c:showLeaderLines val="1"/>
        </c:dLbls>
      </c:pie3DChart>
    </c:plotArea>
    <c:legend>
      <c:legendPos val="r"/>
      <c:overlay val="1"/>
      <c:txPr>
        <a:bodyPr/>
        <a:lstStyle/>
        <a:p>
          <a:pPr>
            <a:defRPr lang="ja-JP"/>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lang="ja-JP"/>
            </a:pPr>
            <a:r>
              <a:rPr lang="en-US" altLang="ja-JP" dirty="0"/>
              <a:t>Sales </a:t>
            </a:r>
            <a:endParaRPr lang="ja-JP" altLang="en-US" dirty="0"/>
          </a:p>
        </c:rich>
      </c:tx>
      <c:layout>
        <c:manualLayout>
          <c:xMode val="edge"/>
          <c:yMode val="edge"/>
          <c:x val="0.42703512547533345"/>
          <c:y val="5.2909711218288975E-2"/>
        </c:manualLayout>
      </c:layout>
      <c:overlay val="0"/>
    </c:title>
    <c:autoTitleDeleted val="0"/>
    <c:plotArea>
      <c:layout/>
      <c:barChart>
        <c:barDir val="col"/>
        <c:grouping val="clustered"/>
        <c:varyColors val="0"/>
        <c:ser>
          <c:idx val="0"/>
          <c:order val="0"/>
          <c:tx>
            <c:strRef>
              <c:f>Sheet1!$B$1</c:f>
              <c:strCache>
                <c:ptCount val="1"/>
                <c:pt idx="0">
                  <c:v>太郎</c:v>
                </c:pt>
              </c:strCache>
            </c:strRef>
          </c:tx>
          <c:invertIfNegative val="0"/>
          <c:cat>
            <c:strRef>
              <c:f>Sheet1!$A$2:$A$13</c:f>
              <c:strCache>
                <c:ptCount val="12"/>
                <c:pt idx="0">
                  <c:v>４月</c:v>
                </c:pt>
                <c:pt idx="1">
                  <c:v>５月</c:v>
                </c:pt>
                <c:pt idx="2">
                  <c:v>６月</c:v>
                </c:pt>
                <c:pt idx="3">
                  <c:v>７月</c:v>
                </c:pt>
                <c:pt idx="4">
                  <c:v>８月</c:v>
                </c:pt>
                <c:pt idx="5">
                  <c:v>９月</c:v>
                </c:pt>
                <c:pt idx="6">
                  <c:v>１０月</c:v>
                </c:pt>
                <c:pt idx="7">
                  <c:v>１１月</c:v>
                </c:pt>
                <c:pt idx="8">
                  <c:v>１２月</c:v>
                </c:pt>
                <c:pt idx="9">
                  <c:v>１月</c:v>
                </c:pt>
                <c:pt idx="10">
                  <c:v>２月</c:v>
                </c:pt>
                <c:pt idx="11">
                  <c:v>３月</c:v>
                </c:pt>
              </c:strCache>
            </c:strRef>
          </c:cat>
          <c:val>
            <c:numRef>
              <c:f>Sheet1!$B$2:$B$13</c:f>
              <c:numCache>
                <c:formatCode>General</c:formatCode>
                <c:ptCount val="12"/>
                <c:pt idx="0">
                  <c:v>4.3</c:v>
                </c:pt>
                <c:pt idx="1">
                  <c:v>5</c:v>
                </c:pt>
                <c:pt idx="2">
                  <c:v>3.5</c:v>
                </c:pt>
                <c:pt idx="3">
                  <c:v>2</c:v>
                </c:pt>
                <c:pt idx="4">
                  <c:v>1</c:v>
                </c:pt>
                <c:pt idx="5">
                  <c:v>5</c:v>
                </c:pt>
                <c:pt idx="6">
                  <c:v>3</c:v>
                </c:pt>
                <c:pt idx="7">
                  <c:v>4</c:v>
                </c:pt>
                <c:pt idx="8">
                  <c:v>4</c:v>
                </c:pt>
                <c:pt idx="9">
                  <c:v>2</c:v>
                </c:pt>
                <c:pt idx="10">
                  <c:v>3</c:v>
                </c:pt>
                <c:pt idx="11">
                  <c:v>4.5</c:v>
                </c:pt>
              </c:numCache>
            </c:numRef>
          </c:val>
          <c:extLst>
            <c:ext xmlns:c16="http://schemas.microsoft.com/office/drawing/2014/chart" uri="{C3380CC4-5D6E-409C-BE32-E72D297353CC}">
              <c16:uniqueId val="{00000000-F300-431C-BFCD-340B04AFD9C7}"/>
            </c:ext>
          </c:extLst>
        </c:ser>
        <c:ser>
          <c:idx val="1"/>
          <c:order val="1"/>
          <c:tx>
            <c:strRef>
              <c:f>Sheet1!$C$1</c:f>
              <c:strCache>
                <c:ptCount val="1"/>
                <c:pt idx="0">
                  <c:v>次郎</c:v>
                </c:pt>
              </c:strCache>
            </c:strRef>
          </c:tx>
          <c:invertIfNegative val="0"/>
          <c:cat>
            <c:strRef>
              <c:f>Sheet1!$A$2:$A$13</c:f>
              <c:strCache>
                <c:ptCount val="12"/>
                <c:pt idx="0">
                  <c:v>４月</c:v>
                </c:pt>
                <c:pt idx="1">
                  <c:v>５月</c:v>
                </c:pt>
                <c:pt idx="2">
                  <c:v>６月</c:v>
                </c:pt>
                <c:pt idx="3">
                  <c:v>７月</c:v>
                </c:pt>
                <c:pt idx="4">
                  <c:v>８月</c:v>
                </c:pt>
                <c:pt idx="5">
                  <c:v>９月</c:v>
                </c:pt>
                <c:pt idx="6">
                  <c:v>１０月</c:v>
                </c:pt>
                <c:pt idx="7">
                  <c:v>１１月</c:v>
                </c:pt>
                <c:pt idx="8">
                  <c:v>１２月</c:v>
                </c:pt>
                <c:pt idx="9">
                  <c:v>１月</c:v>
                </c:pt>
                <c:pt idx="10">
                  <c:v>２月</c:v>
                </c:pt>
                <c:pt idx="11">
                  <c:v>３月</c:v>
                </c:pt>
              </c:strCache>
            </c:strRef>
          </c:cat>
          <c:val>
            <c:numRef>
              <c:f>Sheet1!$C$2:$C$13</c:f>
              <c:numCache>
                <c:formatCode>General</c:formatCode>
                <c:ptCount val="12"/>
                <c:pt idx="0">
                  <c:v>2.4</c:v>
                </c:pt>
                <c:pt idx="1">
                  <c:v>4.4000000000000004</c:v>
                </c:pt>
                <c:pt idx="2">
                  <c:v>1.8</c:v>
                </c:pt>
                <c:pt idx="3">
                  <c:v>3</c:v>
                </c:pt>
                <c:pt idx="4">
                  <c:v>1</c:v>
                </c:pt>
                <c:pt idx="5">
                  <c:v>4</c:v>
                </c:pt>
                <c:pt idx="6">
                  <c:v>5</c:v>
                </c:pt>
                <c:pt idx="7">
                  <c:v>3</c:v>
                </c:pt>
                <c:pt idx="8">
                  <c:v>2</c:v>
                </c:pt>
                <c:pt idx="9">
                  <c:v>3</c:v>
                </c:pt>
                <c:pt idx="10">
                  <c:v>4</c:v>
                </c:pt>
                <c:pt idx="11">
                  <c:v>2.8</c:v>
                </c:pt>
              </c:numCache>
            </c:numRef>
          </c:val>
          <c:extLst>
            <c:ext xmlns:c16="http://schemas.microsoft.com/office/drawing/2014/chart" uri="{C3380CC4-5D6E-409C-BE32-E72D297353CC}">
              <c16:uniqueId val="{00000001-F300-431C-BFCD-340B04AFD9C7}"/>
            </c:ext>
          </c:extLst>
        </c:ser>
        <c:ser>
          <c:idx val="2"/>
          <c:order val="2"/>
          <c:tx>
            <c:strRef>
              <c:f>Sheet1!$D$1</c:f>
              <c:strCache>
                <c:ptCount val="1"/>
                <c:pt idx="0">
                  <c:v>和子</c:v>
                </c:pt>
              </c:strCache>
            </c:strRef>
          </c:tx>
          <c:invertIfNegative val="0"/>
          <c:cat>
            <c:strRef>
              <c:f>Sheet1!$A$2:$A$13</c:f>
              <c:strCache>
                <c:ptCount val="12"/>
                <c:pt idx="0">
                  <c:v>４月</c:v>
                </c:pt>
                <c:pt idx="1">
                  <c:v>５月</c:v>
                </c:pt>
                <c:pt idx="2">
                  <c:v>６月</c:v>
                </c:pt>
                <c:pt idx="3">
                  <c:v>７月</c:v>
                </c:pt>
                <c:pt idx="4">
                  <c:v>８月</c:v>
                </c:pt>
                <c:pt idx="5">
                  <c:v>９月</c:v>
                </c:pt>
                <c:pt idx="6">
                  <c:v>１０月</c:v>
                </c:pt>
                <c:pt idx="7">
                  <c:v>１１月</c:v>
                </c:pt>
                <c:pt idx="8">
                  <c:v>１２月</c:v>
                </c:pt>
                <c:pt idx="9">
                  <c:v>１月</c:v>
                </c:pt>
                <c:pt idx="10">
                  <c:v>２月</c:v>
                </c:pt>
                <c:pt idx="11">
                  <c:v>３月</c:v>
                </c:pt>
              </c:strCache>
            </c:strRef>
          </c:cat>
          <c:val>
            <c:numRef>
              <c:f>Sheet1!$D$2:$D$13</c:f>
              <c:numCache>
                <c:formatCode>General</c:formatCode>
                <c:ptCount val="12"/>
                <c:pt idx="0">
                  <c:v>2</c:v>
                </c:pt>
                <c:pt idx="1">
                  <c:v>4</c:v>
                </c:pt>
                <c:pt idx="2">
                  <c:v>3</c:v>
                </c:pt>
                <c:pt idx="3">
                  <c:v>5</c:v>
                </c:pt>
                <c:pt idx="4">
                  <c:v>4</c:v>
                </c:pt>
                <c:pt idx="5">
                  <c:v>1</c:v>
                </c:pt>
                <c:pt idx="6">
                  <c:v>4</c:v>
                </c:pt>
                <c:pt idx="7">
                  <c:v>1</c:v>
                </c:pt>
                <c:pt idx="8">
                  <c:v>3</c:v>
                </c:pt>
                <c:pt idx="9">
                  <c:v>4</c:v>
                </c:pt>
                <c:pt idx="10">
                  <c:v>3</c:v>
                </c:pt>
                <c:pt idx="11">
                  <c:v>2</c:v>
                </c:pt>
              </c:numCache>
            </c:numRef>
          </c:val>
          <c:extLst>
            <c:ext xmlns:c16="http://schemas.microsoft.com/office/drawing/2014/chart" uri="{C3380CC4-5D6E-409C-BE32-E72D297353CC}">
              <c16:uniqueId val="{00000002-F300-431C-BFCD-340B04AFD9C7}"/>
            </c:ext>
          </c:extLst>
        </c:ser>
        <c:ser>
          <c:idx val="3"/>
          <c:order val="3"/>
          <c:tx>
            <c:strRef>
              <c:f>Sheet1!$E$1</c:f>
              <c:strCache>
                <c:ptCount val="1"/>
                <c:pt idx="0">
                  <c:v>花子</c:v>
                </c:pt>
              </c:strCache>
            </c:strRef>
          </c:tx>
          <c:invertIfNegative val="0"/>
          <c:cat>
            <c:strRef>
              <c:f>Sheet1!$A$2:$A$13</c:f>
              <c:strCache>
                <c:ptCount val="12"/>
                <c:pt idx="0">
                  <c:v>４月</c:v>
                </c:pt>
                <c:pt idx="1">
                  <c:v>５月</c:v>
                </c:pt>
                <c:pt idx="2">
                  <c:v>６月</c:v>
                </c:pt>
                <c:pt idx="3">
                  <c:v>７月</c:v>
                </c:pt>
                <c:pt idx="4">
                  <c:v>８月</c:v>
                </c:pt>
                <c:pt idx="5">
                  <c:v>９月</c:v>
                </c:pt>
                <c:pt idx="6">
                  <c:v>１０月</c:v>
                </c:pt>
                <c:pt idx="7">
                  <c:v>１１月</c:v>
                </c:pt>
                <c:pt idx="8">
                  <c:v>１２月</c:v>
                </c:pt>
                <c:pt idx="9">
                  <c:v>１月</c:v>
                </c:pt>
                <c:pt idx="10">
                  <c:v>２月</c:v>
                </c:pt>
                <c:pt idx="11">
                  <c:v>３月</c:v>
                </c:pt>
              </c:strCache>
            </c:strRef>
          </c:cat>
          <c:val>
            <c:numRef>
              <c:f>Sheet1!$E$2:$E$13</c:f>
              <c:numCache>
                <c:formatCode>General</c:formatCode>
                <c:ptCount val="12"/>
                <c:pt idx="0">
                  <c:v>1</c:v>
                </c:pt>
                <c:pt idx="1">
                  <c:v>2</c:v>
                </c:pt>
                <c:pt idx="2">
                  <c:v>3</c:v>
                </c:pt>
                <c:pt idx="3">
                  <c:v>4</c:v>
                </c:pt>
                <c:pt idx="4">
                  <c:v>5</c:v>
                </c:pt>
                <c:pt idx="5">
                  <c:v>3</c:v>
                </c:pt>
                <c:pt idx="6">
                  <c:v>2</c:v>
                </c:pt>
                <c:pt idx="7">
                  <c:v>4</c:v>
                </c:pt>
                <c:pt idx="8">
                  <c:v>2</c:v>
                </c:pt>
                <c:pt idx="9">
                  <c:v>2</c:v>
                </c:pt>
                <c:pt idx="10">
                  <c:v>5</c:v>
                </c:pt>
                <c:pt idx="11">
                  <c:v>5</c:v>
                </c:pt>
              </c:numCache>
            </c:numRef>
          </c:val>
          <c:extLst>
            <c:ext xmlns:c16="http://schemas.microsoft.com/office/drawing/2014/chart" uri="{C3380CC4-5D6E-409C-BE32-E72D297353CC}">
              <c16:uniqueId val="{00000003-F300-431C-BFCD-340B04AFD9C7}"/>
            </c:ext>
          </c:extLst>
        </c:ser>
        <c:dLbls>
          <c:showLegendKey val="0"/>
          <c:showVal val="0"/>
          <c:showCatName val="0"/>
          <c:showSerName val="0"/>
          <c:showPercent val="0"/>
          <c:showBubbleSize val="0"/>
        </c:dLbls>
        <c:gapWidth val="150"/>
        <c:axId val="89134592"/>
        <c:axId val="89136128"/>
      </c:barChart>
      <c:catAx>
        <c:axId val="89134592"/>
        <c:scaling>
          <c:orientation val="minMax"/>
        </c:scaling>
        <c:delete val="0"/>
        <c:axPos val="b"/>
        <c:numFmt formatCode="General" sourceLinked="0"/>
        <c:majorTickMark val="out"/>
        <c:minorTickMark val="none"/>
        <c:tickLblPos val="nextTo"/>
        <c:txPr>
          <a:bodyPr/>
          <a:lstStyle/>
          <a:p>
            <a:pPr>
              <a:defRPr lang="ja-JP"/>
            </a:pPr>
            <a:endParaRPr lang="en-US"/>
          </a:p>
        </c:txPr>
        <c:crossAx val="89136128"/>
        <c:crosses val="autoZero"/>
        <c:auto val="1"/>
        <c:lblAlgn val="ctr"/>
        <c:lblOffset val="100"/>
        <c:noMultiLvlLbl val="0"/>
      </c:catAx>
      <c:valAx>
        <c:axId val="89136128"/>
        <c:scaling>
          <c:orientation val="minMax"/>
        </c:scaling>
        <c:delete val="0"/>
        <c:axPos val="l"/>
        <c:majorGridlines/>
        <c:numFmt formatCode="General" sourceLinked="1"/>
        <c:majorTickMark val="out"/>
        <c:minorTickMark val="none"/>
        <c:tickLblPos val="nextTo"/>
        <c:txPr>
          <a:bodyPr/>
          <a:lstStyle/>
          <a:p>
            <a:pPr>
              <a:defRPr lang="ja-JP"/>
            </a:pPr>
            <a:endParaRPr lang="en-US"/>
          </a:p>
        </c:txPr>
        <c:crossAx val="89134592"/>
        <c:crosses val="autoZero"/>
        <c:crossBetween val="between"/>
      </c:valAx>
    </c:plotArea>
    <c:legend>
      <c:legendPos val="b"/>
      <c:layout>
        <c:manualLayout>
          <c:xMode val="edge"/>
          <c:yMode val="edge"/>
          <c:x val="0.26800200890322207"/>
          <c:y val="0.88939087575982445"/>
          <c:w val="0.62863947889385363"/>
          <c:h val="9.4455313368008179E-2"/>
        </c:manualLayout>
      </c:layout>
      <c:overlay val="0"/>
      <c:txPr>
        <a:bodyPr/>
        <a:lstStyle/>
        <a:p>
          <a:pPr>
            <a:defRPr lang="ja-JP"/>
          </a:pPr>
          <a:endParaRPr lang="en-US"/>
        </a:p>
      </c:txPr>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301561" cy="340043"/>
          </a:xfrm>
          <a:prstGeom prst="rect">
            <a:avLst/>
          </a:prstGeom>
        </p:spPr>
        <p:txBody>
          <a:bodyPr vert="horz" lIns="88706" tIns="44353" rIns="88706" bIns="44353" rtlCol="0"/>
          <a:lstStyle>
            <a:lvl1pPr algn="l">
              <a:defRPr sz="1200"/>
            </a:lvl1pPr>
          </a:lstStyle>
          <a:p>
            <a:endParaRPr kumimoji="1" lang="ja-JP" altLang="en-US"/>
          </a:p>
        </p:txBody>
      </p:sp>
      <p:sp>
        <p:nvSpPr>
          <p:cNvPr id="4" name="フッター プレースホルダー 3"/>
          <p:cNvSpPr>
            <a:spLocks noGrp="1"/>
          </p:cNvSpPr>
          <p:nvPr>
            <p:ph type="ftr" sz="quarter" idx="2"/>
          </p:nvPr>
        </p:nvSpPr>
        <p:spPr>
          <a:xfrm>
            <a:off x="0" y="6456573"/>
            <a:ext cx="4301561" cy="340043"/>
          </a:xfrm>
          <a:prstGeom prst="rect">
            <a:avLst/>
          </a:prstGeom>
        </p:spPr>
        <p:txBody>
          <a:bodyPr vert="horz" lIns="88706" tIns="44353" rIns="88706" bIns="44353"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624433" y="6456573"/>
            <a:ext cx="4301560" cy="340043"/>
          </a:xfrm>
          <a:prstGeom prst="rect">
            <a:avLst/>
          </a:prstGeom>
        </p:spPr>
        <p:txBody>
          <a:bodyPr vert="horz" lIns="88706" tIns="44353" rIns="88706" bIns="44353" rtlCol="0" anchor="b"/>
          <a:lstStyle>
            <a:lvl1pPr algn="r">
              <a:defRPr sz="1200"/>
            </a:lvl1pPr>
          </a:lstStyle>
          <a:p>
            <a:fld id="{D4373AE0-7E35-4BB9-949D-8C5EDA5E04A9}" type="slidenum">
              <a:rPr kumimoji="1" lang="ja-JP" altLang="en-US" smtClean="0"/>
              <a:t>‹#›</a:t>
            </a:fld>
            <a:endParaRPr kumimoji="1" lang="ja-JP" altLang="en-US"/>
          </a:p>
        </p:txBody>
      </p:sp>
    </p:spTree>
    <p:extLst>
      <p:ext uri="{BB962C8B-B14F-4D97-AF65-F5344CB8AC3E}">
        <p14:creationId xmlns:p14="http://schemas.microsoft.com/office/powerpoint/2010/main" val="36793238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302125" cy="3413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5622925" y="0"/>
            <a:ext cx="4303713" cy="341313"/>
          </a:xfrm>
          <a:prstGeom prst="rect">
            <a:avLst/>
          </a:prstGeom>
        </p:spPr>
        <p:txBody>
          <a:bodyPr vert="horz" lIns="91440" tIns="45720" rIns="91440" bIns="45720" rtlCol="0"/>
          <a:lstStyle>
            <a:lvl1pPr algn="r">
              <a:defRPr sz="1200"/>
            </a:lvl1pPr>
          </a:lstStyle>
          <a:p>
            <a:fld id="{41523314-B138-4CA4-9070-0DB56DDBBA61}" type="datetimeFigureOut">
              <a:rPr kumimoji="1" lang="ja-JP" altLang="en-US" smtClean="0"/>
              <a:t>2019/6/14</a:t>
            </a:fld>
            <a:endParaRPr kumimoji="1" lang="ja-JP" altLang="en-US"/>
          </a:p>
        </p:txBody>
      </p:sp>
      <p:sp>
        <p:nvSpPr>
          <p:cNvPr id="4" name="スライド イメージ プレースホルダー 3"/>
          <p:cNvSpPr>
            <a:spLocks noGrp="1" noRot="1" noChangeAspect="1"/>
          </p:cNvSpPr>
          <p:nvPr>
            <p:ph type="sldImg" idx="2"/>
          </p:nvPr>
        </p:nvSpPr>
        <p:spPr>
          <a:xfrm>
            <a:off x="2925763" y="849313"/>
            <a:ext cx="4076700" cy="229393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992188" y="3271838"/>
            <a:ext cx="7943850" cy="267652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456363"/>
            <a:ext cx="4302125" cy="34131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622925" y="6456363"/>
            <a:ext cx="4303713" cy="341312"/>
          </a:xfrm>
          <a:prstGeom prst="rect">
            <a:avLst/>
          </a:prstGeom>
        </p:spPr>
        <p:txBody>
          <a:bodyPr vert="horz" lIns="91440" tIns="45720" rIns="91440" bIns="45720" rtlCol="0" anchor="b"/>
          <a:lstStyle>
            <a:lvl1pPr algn="r">
              <a:defRPr sz="1200"/>
            </a:lvl1pPr>
          </a:lstStyle>
          <a:p>
            <a:fld id="{1BAB7717-EC9D-4243-B35A-4DA743052413}" type="slidenum">
              <a:rPr kumimoji="1" lang="ja-JP" altLang="en-US" smtClean="0"/>
              <a:t>‹#›</a:t>
            </a:fld>
            <a:endParaRPr kumimoji="1" lang="ja-JP" altLang="en-US"/>
          </a:p>
        </p:txBody>
      </p:sp>
    </p:spTree>
    <p:extLst>
      <p:ext uri="{BB962C8B-B14F-4D97-AF65-F5344CB8AC3E}">
        <p14:creationId xmlns:p14="http://schemas.microsoft.com/office/powerpoint/2010/main" val="19967243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eb.ydu.edu.tw/~uchiyama/ron/ron_18.html"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B59E9C-0AE4-4CDD-9CA4-680E01AE4B61}"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539379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effectLst/>
              </a:rPr>
              <a:t>挨拶　→　時間をいただいて、感謝　→　プレゼンのポイント　→　やったこと？得意？　→　一緒に学ぼう　→　上手になってほしい、有意義な時間</a:t>
            </a:r>
            <a:endParaRPr lang="en-US" altLang="ja-JP" dirty="0">
              <a:effectLst/>
            </a:endParaRPr>
          </a:p>
          <a:p>
            <a:r>
              <a:rPr lang="en-US" altLang="ja-JP" dirty="0">
                <a:effectLst/>
              </a:rPr>
              <a:t>1.5</a:t>
            </a:r>
            <a:r>
              <a:rPr lang="ja-JP" altLang="en-US" dirty="0">
                <a:effectLst/>
              </a:rPr>
              <a:t>分</a:t>
            </a:r>
            <a:endParaRPr lang="en-US" altLang="ja-JP" dirty="0">
              <a:effectLst/>
            </a:endParaRPr>
          </a:p>
          <a:p>
            <a:endParaRPr lang="en-US" altLang="ja-JP" dirty="0">
              <a:effectLst/>
            </a:endParaRPr>
          </a:p>
          <a:p>
            <a:endParaRPr lang="en-US" altLang="ja-JP" dirty="0">
              <a:effectLst/>
            </a:endParaRPr>
          </a:p>
          <a:p>
            <a:endParaRPr lang="en-US" altLang="ja-JP" dirty="0">
              <a:effectLst/>
            </a:endParaRPr>
          </a:p>
          <a:p>
            <a:r>
              <a:rPr lang="ja-JP" altLang="en-US" dirty="0">
                <a:effectLst/>
              </a:rPr>
              <a:t>テーマ設定の重要性。方法</a:t>
            </a:r>
          </a:p>
          <a:p>
            <a:br>
              <a:rPr lang="ja-JP" altLang="en-US" dirty="0"/>
            </a:br>
            <a:r>
              <a:rPr lang="ja-JP" altLang="en-US" dirty="0">
                <a:effectLst/>
              </a:rPr>
              <a:t>テーマは一つ。何を伝えたいのか。その後聴衆をどうしたいのか。</a:t>
            </a:r>
            <a:br>
              <a:rPr lang="ja-JP" altLang="en-US" dirty="0"/>
            </a:br>
            <a:r>
              <a:rPr lang="ja-JP" altLang="en-US" dirty="0">
                <a:effectLst/>
              </a:rPr>
              <a:t>・相手が求めているもの。私が伝えたいこと。両者のメリット。</a:t>
            </a:r>
            <a:br>
              <a:rPr lang="ja-JP" altLang="en-US" dirty="0"/>
            </a:br>
            <a:r>
              <a:rPr lang="ja-JP" altLang="en-US" dirty="0">
                <a:effectLst/>
              </a:rPr>
              <a:t>・ペルソナが抱える悩み、痛みを感じる物。年齢、性別、家族、住宅状況、すんでいるエリア、勤務先、所得、通勤方法、生活習慣、旬なタイミング</a:t>
            </a:r>
            <a:br>
              <a:rPr lang="ja-JP" altLang="en-US" dirty="0"/>
            </a:br>
            <a:r>
              <a:rPr lang="ja-JP" altLang="en-US" dirty="0">
                <a:effectLst/>
              </a:rPr>
              <a:t>     ・</a:t>
            </a:r>
            <a:r>
              <a:rPr lang="en-US" altLang="ja-JP" dirty="0">
                <a:effectLst/>
              </a:rPr>
              <a:t>S!NERGY#2</a:t>
            </a:r>
            <a:r>
              <a:rPr lang="ja-JP" altLang="en-US" dirty="0">
                <a:effectLst/>
              </a:rPr>
              <a:t>であれば大学生、</a:t>
            </a:r>
            <a:r>
              <a:rPr lang="en-US" altLang="ja-JP" dirty="0">
                <a:effectLst/>
              </a:rPr>
              <a:t>18</a:t>
            </a:r>
            <a:r>
              <a:rPr lang="ja-JP" altLang="en-US" dirty="0">
                <a:effectLst/>
              </a:rPr>
              <a:t>～</a:t>
            </a:r>
            <a:r>
              <a:rPr lang="en-US" altLang="ja-JP" dirty="0">
                <a:effectLst/>
              </a:rPr>
              <a:t>22</a:t>
            </a:r>
            <a:r>
              <a:rPr lang="ja-JP" altLang="en-US" dirty="0" err="1">
                <a:effectLst/>
              </a:rPr>
              <a:t>、</a:t>
            </a:r>
            <a:r>
              <a:rPr lang="ja-JP" altLang="en-US" dirty="0">
                <a:effectLst/>
              </a:rPr>
              <a:t>東京、首都圏、（</a:t>
            </a:r>
            <a:r>
              <a:rPr lang="en-US" altLang="ja-JP" dirty="0">
                <a:effectLst/>
              </a:rPr>
              <a:t>×</a:t>
            </a:r>
            <a:r>
              <a:rPr lang="ja-JP" altLang="en-US" dirty="0">
                <a:effectLst/>
              </a:rPr>
              <a:t>仕事、お金、子育て、）徹底的に知る。</a:t>
            </a:r>
            <a:br>
              <a:rPr lang="ja-JP" altLang="en-US" dirty="0"/>
            </a:br>
            <a:r>
              <a:rPr lang="ja-JP" altLang="en-US" dirty="0">
                <a:effectLst/>
              </a:rPr>
              <a:t>・ネーミング。キャッチー。それだけで分かる内容。</a:t>
            </a:r>
            <a:br>
              <a:rPr lang="ja-JP" altLang="en-US" dirty="0"/>
            </a:br>
            <a:r>
              <a:rPr lang="ja-JP" altLang="en-US" dirty="0">
                <a:effectLst/>
              </a:rPr>
              <a:t>     ・○○プレゼントキャンペーン、○○ヒット化プロジェクト始動</a:t>
            </a:r>
            <a:br>
              <a:rPr lang="ja-JP" altLang="en-US" dirty="0"/>
            </a:br>
            <a:r>
              <a:rPr lang="ja-JP" altLang="en-US" dirty="0">
                <a:effectLst/>
              </a:rPr>
              <a:t>・テーマは夢。効果。変化。希望。未来。（このデザインだとこんなに人が集まる）</a:t>
            </a:r>
            <a:br>
              <a:rPr lang="ja-JP" altLang="en-US" dirty="0"/>
            </a:br>
            <a:r>
              <a:rPr lang="ja-JP" altLang="en-US" dirty="0">
                <a:effectLst/>
              </a:rPr>
              <a:t>・根拠を三つ。データを各々三つ。（何でこのデザインが良いのか）</a:t>
            </a:r>
            <a:br>
              <a:rPr lang="ja-JP" altLang="en-US" dirty="0"/>
            </a:br>
            <a:r>
              <a:rPr lang="ja-JP" altLang="en-US" dirty="0">
                <a:effectLst/>
              </a:rPr>
              <a:t>・テーマは興味関心、専門知識。</a:t>
            </a:r>
            <a:br>
              <a:rPr lang="ja-JP" altLang="en-US" dirty="0"/>
            </a:br>
            <a:r>
              <a:rPr lang="ja-JP" altLang="en-US" dirty="0">
                <a:effectLst/>
              </a:rPr>
              <a:t>・論文にはふさわしくないテーマ：</a:t>
            </a:r>
            <a:r>
              <a:rPr lang="en-US" altLang="ja-JP" dirty="0">
                <a:effectLst/>
                <a:hlinkClick r:id="rId3"/>
              </a:rPr>
              <a:t>http://web.ydu.edu.tw/~uchiyama/ron/ron_18.html</a:t>
            </a:r>
            <a:br>
              <a:rPr lang="ja-JP" altLang="en-US" dirty="0"/>
            </a:br>
            <a:r>
              <a:rPr lang="ja-JP" altLang="en-US" dirty="0">
                <a:effectLst/>
              </a:rPr>
              <a:t>・なぜそのテーマか？興味（体験・経験）と重要性</a:t>
            </a:r>
            <a:br>
              <a:rPr lang="ja-JP" altLang="en-US" dirty="0"/>
            </a:br>
            <a:r>
              <a:rPr lang="ja-JP" altLang="en-US" dirty="0">
                <a:effectLst/>
              </a:rPr>
              <a:t>・テーマの決め方</a:t>
            </a:r>
            <a:br>
              <a:rPr lang="ja-JP" altLang="en-US" dirty="0"/>
            </a:br>
            <a:r>
              <a:rPr lang="ja-JP" altLang="en-US" dirty="0">
                <a:effectLst/>
              </a:rPr>
              <a:t>     ①興味がある物、知っている物　→　②どれだけ興味、知識があるか？　→　③チョイス　→　①</a:t>
            </a:r>
            <a:br>
              <a:rPr lang="ja-JP" altLang="en-US" dirty="0"/>
            </a:br>
            <a:r>
              <a:rPr lang="ja-JP" altLang="en-US" dirty="0">
                <a:effectLst/>
              </a:rPr>
              <a:t>・決めること６：説得する相手、目的、対象範囲、提案者の立場、何を伝えるのか、テーマ名</a:t>
            </a:r>
            <a:br>
              <a:rPr lang="ja-JP" altLang="en-US" dirty="0"/>
            </a:br>
            <a:endParaRPr lang="ja-JP" altLang="en-US" dirty="0"/>
          </a:p>
          <a:p>
            <a:r>
              <a:rPr lang="ja-JP" altLang="en-US" dirty="0">
                <a:effectLst/>
              </a:rPr>
              <a:t>最後に</a:t>
            </a:r>
            <a:r>
              <a:rPr lang="ja-JP" altLang="en-US" dirty="0" err="1">
                <a:effectLst/>
              </a:rPr>
              <a:t>。。。</a:t>
            </a:r>
            <a:endParaRPr lang="ja-JP" altLang="en-US" dirty="0">
              <a:effectLst/>
            </a:endParaRPr>
          </a:p>
          <a:p>
            <a:br>
              <a:rPr lang="ja-JP" altLang="en-US" dirty="0"/>
            </a:br>
            <a:endParaRPr lang="ja-JP" altLang="en-US" dirty="0"/>
          </a:p>
          <a:p>
            <a:r>
              <a:rPr lang="ja-JP" altLang="en-US" dirty="0">
                <a:effectLst/>
              </a:rPr>
              <a:t>・練習はとても重要。</a:t>
            </a:r>
          </a:p>
          <a:p>
            <a:br>
              <a:rPr lang="ja-JP" altLang="en-US" dirty="0"/>
            </a:br>
            <a:r>
              <a:rPr lang="ja-JP" altLang="en-US" dirty="0">
                <a:effectLst/>
              </a:rPr>
              <a:t>・笑顔でうなずく人を見る。</a:t>
            </a:r>
            <a:br>
              <a:rPr lang="ja-JP" altLang="en-US" dirty="0"/>
            </a:br>
            <a:endParaRPr lang="ja-JP" altLang="en-US" dirty="0"/>
          </a:p>
          <a:p>
            <a:br>
              <a:rPr lang="ja-JP" altLang="en-US" dirty="0">
                <a:effectLst/>
              </a:rPr>
            </a:br>
            <a:endParaRPr lang="ja-JP" altLang="en-US" dirty="0">
              <a:effectLst/>
            </a:endParaRPr>
          </a:p>
          <a:p>
            <a:r>
              <a:rPr lang="ja-JP" altLang="en-US" dirty="0">
                <a:effectLst/>
              </a:rPr>
              <a:t>プレゼンテーションとは、「贈る・差し出す」という意味の「</a:t>
            </a:r>
            <a:r>
              <a:rPr lang="en-US" altLang="ja-JP" dirty="0">
                <a:effectLst/>
              </a:rPr>
              <a:t>present</a:t>
            </a:r>
            <a:r>
              <a:rPr lang="ja-JP" altLang="en-US" dirty="0">
                <a:effectLst/>
              </a:rPr>
              <a:t>」が語源であることからもわかるように、単なる情報伝達ではなく、「相手（聞き手）にメリットを与える」ことでなければなりません。</a:t>
            </a:r>
          </a:p>
          <a:p>
            <a:br>
              <a:rPr lang="ja-JP" altLang="en-US" dirty="0"/>
            </a:br>
            <a:endParaRPr lang="ja-JP" altLang="en-US" dirty="0"/>
          </a:p>
          <a:p>
            <a:r>
              <a:rPr lang="ja-JP" altLang="en-US" dirty="0">
                <a:effectLst/>
              </a:rPr>
              <a:t>「相手（聞き手）の心を動かし、行動を起こさせる」ことがプレゼンテーションの目的です。</a:t>
            </a:r>
          </a:p>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703192-18CF-4728-B68B-5133CEDB1E9C}"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546565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0.5</a:t>
            </a:r>
            <a:r>
              <a:rPr kumimoji="1" lang="ja-JP" altLang="en-US" dirty="0"/>
              <a:t>分</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703192-18CF-4728-B68B-5133CEDB1E9C}"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333992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テーマを絞る　→　アイデアを考える　→　伝えたいものがあるからプレゼンする　→　そもそもプレゼンとは</a:t>
            </a:r>
            <a:endParaRPr kumimoji="1" lang="en-US" altLang="ja-JP" dirty="0"/>
          </a:p>
          <a:p>
            <a:r>
              <a:rPr kumimoji="1" lang="en-US" altLang="ja-JP" dirty="0"/>
              <a:t>1</a:t>
            </a:r>
            <a:r>
              <a:rPr kumimoji="1" lang="ja-JP" altLang="en-US" dirty="0"/>
              <a:t>分</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703192-18CF-4728-B68B-5133CEDB1E9C}"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772416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語源は何だと思いますか？　→　ご存じのように　→　プレゼントはあげたいものではなく、ほしい物を　→　相手が喜ぶ　→　喜ぶだけではなく</a:t>
            </a:r>
            <a:endParaRPr kumimoji="1" lang="en-US" altLang="ja-JP" dirty="0"/>
          </a:p>
          <a:p>
            <a:r>
              <a:rPr kumimoji="1" lang="en-US" altLang="ja-JP" dirty="0"/>
              <a:t>1</a:t>
            </a:r>
            <a:r>
              <a:rPr kumimoji="1" lang="ja-JP" altLang="en-US" dirty="0"/>
              <a:t>分未満</a:t>
            </a:r>
            <a:endParaRPr kumimoji="1" lang="en-US" altLang="ja-JP" dirty="0"/>
          </a:p>
          <a:p>
            <a:endParaRPr kumimoji="1" lang="en-US" altLang="ja-JP" dirty="0"/>
          </a:p>
          <a:p>
            <a:r>
              <a:rPr kumimoji="1" lang="ja-JP" altLang="en-US" dirty="0"/>
              <a:t>伝えるでは不十分</a:t>
            </a:r>
            <a:endParaRPr kumimoji="1" lang="en-US" altLang="ja-JP" dirty="0"/>
          </a:p>
          <a:p>
            <a:r>
              <a:rPr lang="en-US" altLang="ja-JP" b="1" dirty="0"/>
              <a:t>Your customers dream of a happier and better life. Don’t move products. Enrich lives.</a:t>
            </a:r>
            <a:endParaRPr lang="en-US" altLang="ja-JP" dirty="0"/>
          </a:p>
          <a:p>
            <a:r>
              <a:rPr lang="en-US" altLang="ja-JP" dirty="0"/>
              <a:t> </a:t>
            </a:r>
          </a:p>
          <a:p>
            <a:r>
              <a:rPr lang="en-US" altLang="ja-JP" dirty="0"/>
              <a:t>-</a:t>
            </a:r>
            <a:r>
              <a:rPr lang="ja-JP" altLang="en-US" dirty="0"/>
              <a:t>　</a:t>
            </a:r>
            <a:r>
              <a:rPr lang="en-US" altLang="ja-JP" dirty="0"/>
              <a:t>Steve Jobs </a:t>
            </a:r>
            <a:r>
              <a:rPr lang="ja-JP" altLang="en-US" dirty="0"/>
              <a:t>（スティーブ・ジョブズ）　</a:t>
            </a:r>
            <a:r>
              <a:rPr lang="en-US" altLang="ja-JP" dirty="0"/>
              <a:t>-</a:t>
            </a:r>
          </a:p>
          <a:p>
            <a:r>
              <a:rPr lang="en-US" altLang="ja-JP" dirty="0"/>
              <a:t> </a:t>
            </a:r>
            <a:br>
              <a:rPr lang="en-US" altLang="ja-JP" dirty="0"/>
            </a:br>
            <a:r>
              <a:rPr lang="ja-JP" altLang="en-US" dirty="0"/>
              <a:t>顧客はより幸せでよりよい人生を夢見ている。製品を売ろうとするのではなく、彼らの人生を豊かにするのだ</a:t>
            </a:r>
          </a:p>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703192-18CF-4728-B68B-5133CEDB1E9C}"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333157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良心革命を起こすのがシナジー　→　一般のプレゼンでも相手の行動　→　まとめますと</a:t>
            </a:r>
            <a:endParaRPr kumimoji="1" lang="en-US" altLang="ja-JP" dirty="0"/>
          </a:p>
          <a:p>
            <a:r>
              <a:rPr kumimoji="1" lang="en-US" altLang="ja-JP" dirty="0"/>
              <a:t>0.5</a:t>
            </a:r>
            <a:r>
              <a:rPr kumimoji="1" lang="ja-JP" altLang="en-US" dirty="0"/>
              <a:t>分</a:t>
            </a:r>
            <a:endParaRPr kumimoji="1" lang="en-US" altLang="ja-JP" dirty="0"/>
          </a:p>
          <a:p>
            <a:endParaRPr kumimoji="1" lang="en-US" altLang="ja-JP" dirty="0"/>
          </a:p>
          <a:p>
            <a:endParaRPr kumimoji="1" lang="en-US" altLang="ja-JP" dirty="0"/>
          </a:p>
          <a:p>
            <a:r>
              <a:rPr kumimoji="1" lang="ja-JP" altLang="en-US" dirty="0"/>
              <a:t>伝えるでは不十分</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703192-18CF-4728-B68B-5133CEDB1E9C}"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406706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テーマ伝えたいこと　→　自分よがりでなく　→　</a:t>
            </a:r>
            <a:endParaRPr kumimoji="1" lang="en-US" altLang="ja-JP" dirty="0"/>
          </a:p>
          <a:p>
            <a:r>
              <a:rPr kumimoji="1" lang="en-US" altLang="ja-JP" dirty="0"/>
              <a:t>0.5</a:t>
            </a:r>
            <a:r>
              <a:rPr kumimoji="1" lang="ja-JP" altLang="en-US" dirty="0"/>
              <a:t>分</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703192-18CF-4728-B68B-5133CEDB1E9C}"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6273522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良心革命という</a:t>
            </a:r>
            <a:r>
              <a:rPr kumimoji="1" lang="en-US" altLang="ja-JP" dirty="0"/>
              <a:t>VISION</a:t>
            </a:r>
          </a:p>
          <a:p>
            <a:r>
              <a:rPr kumimoji="1" lang="en-US" altLang="ja-JP" dirty="0"/>
              <a:t>1</a:t>
            </a:r>
            <a:r>
              <a:rPr kumimoji="1" lang="ja-JP" altLang="en-US" dirty="0"/>
              <a:t>分</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703192-18CF-4728-B68B-5133CEDB1E9C}"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480938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indent="0">
              <a:lnSpc>
                <a:spcPct val="120000"/>
              </a:lnSpc>
              <a:buNone/>
            </a:pPr>
            <a:r>
              <a:rPr lang="en-US" altLang="ja-JP" sz="1200" dirty="0">
                <a:solidFill>
                  <a:schemeClr val="bg1">
                    <a:lumMod val="95000"/>
                  </a:schemeClr>
                </a:solidFill>
                <a:latin typeface="小塚明朝 Pro M" panose="02020600000000000000" pitchFamily="18" charset="-128"/>
                <a:ea typeface="小塚明朝 Pro M" panose="02020600000000000000" pitchFamily="18" charset="-128"/>
              </a:rPr>
              <a:t>Here’s his presentation secret: Jobs </a:t>
            </a:r>
            <a:r>
              <a:rPr lang="en-US" altLang="ja-JP" sz="1200" u="sng" dirty="0">
                <a:solidFill>
                  <a:srgbClr val="F2EB15"/>
                </a:solidFill>
                <a:latin typeface="小塚明朝 Pro M" panose="02020600000000000000" pitchFamily="18" charset="-128"/>
                <a:ea typeface="小塚明朝 Pro M" panose="02020600000000000000" pitchFamily="18" charset="-128"/>
              </a:rPr>
              <a:t>rehearses for hours</a:t>
            </a:r>
            <a:r>
              <a:rPr lang="en-US" altLang="ja-JP" sz="1200" dirty="0">
                <a:solidFill>
                  <a:schemeClr val="bg1">
                    <a:lumMod val="95000"/>
                  </a:schemeClr>
                </a:solidFill>
                <a:latin typeface="小塚明朝 Pro M" panose="02020600000000000000" pitchFamily="18" charset="-128"/>
                <a:ea typeface="小塚明朝 Pro M" panose="02020600000000000000" pitchFamily="18" charset="-128"/>
              </a:rPr>
              <a:t>. To be more precise: many, many hours over </a:t>
            </a:r>
            <a:r>
              <a:rPr lang="en-US" altLang="ja-JP" sz="1200" u="sng" dirty="0">
                <a:solidFill>
                  <a:srgbClr val="F2EB15"/>
                </a:solidFill>
                <a:latin typeface="小塚明朝 Pro M" panose="02020600000000000000" pitchFamily="18" charset="-128"/>
                <a:ea typeface="小塚明朝 Pro M" panose="02020600000000000000" pitchFamily="18" charset="-128"/>
              </a:rPr>
              <a:t>many, many days. </a:t>
            </a:r>
            <a:r>
              <a:rPr lang="en-US" altLang="ja-JP" sz="1000" dirty="0">
                <a:solidFill>
                  <a:schemeClr val="bg1">
                    <a:lumMod val="95000"/>
                  </a:schemeClr>
                </a:solidFill>
                <a:latin typeface="小塚明朝 Pro M" panose="02020600000000000000" pitchFamily="18" charset="-128"/>
                <a:ea typeface="小塚明朝 Pro M" panose="02020600000000000000" pitchFamily="18" charset="-128"/>
              </a:rPr>
              <a:t>From “The Presentation Secrets of Steve Jobs”</a:t>
            </a:r>
          </a:p>
          <a:p>
            <a:pPr marL="0" indent="0">
              <a:lnSpc>
                <a:spcPct val="120000"/>
              </a:lnSpc>
              <a:buNone/>
            </a:pPr>
            <a:r>
              <a:rPr lang="en-US" altLang="ja-JP" sz="1100" dirty="0">
                <a:solidFill>
                  <a:schemeClr val="bg1">
                    <a:lumMod val="95000"/>
                  </a:schemeClr>
                </a:solidFill>
                <a:latin typeface="小塚明朝 Pro M" panose="02020600000000000000" pitchFamily="18" charset="-128"/>
                <a:ea typeface="小塚明朝 Pro M" panose="02020600000000000000" pitchFamily="18" charset="-128"/>
              </a:rPr>
              <a:t>1</a:t>
            </a:r>
            <a:r>
              <a:rPr lang="ja-JP" altLang="en-US" sz="1100" dirty="0">
                <a:solidFill>
                  <a:schemeClr val="bg1">
                    <a:lumMod val="95000"/>
                  </a:schemeClr>
                </a:solidFill>
                <a:latin typeface="小塚明朝 Pro M" panose="02020600000000000000" pitchFamily="18" charset="-128"/>
                <a:ea typeface="小塚明朝 Pro M" panose="02020600000000000000" pitchFamily="18" charset="-128"/>
              </a:rPr>
              <a:t>分</a:t>
            </a:r>
            <a:endParaRPr lang="en-US" altLang="ja-JP" sz="1100" dirty="0">
              <a:solidFill>
                <a:schemeClr val="bg1">
                  <a:lumMod val="95000"/>
                </a:schemeClr>
              </a:solidFill>
              <a:latin typeface="小塚明朝 Pro M" panose="02020600000000000000" pitchFamily="18" charset="-128"/>
              <a:ea typeface="小塚明朝 Pro M" panose="02020600000000000000" pitchFamily="18" charset="-128"/>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703192-18CF-4728-B68B-5133CEDB1E9C}"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7776937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a:t>
            </a:r>
            <a:r>
              <a:rPr kumimoji="1" lang="ja-JP" altLang="en-US" dirty="0"/>
              <a:t>分</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703192-18CF-4728-B68B-5133CEDB1E9C}"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0189179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余白は埋めるものでは無く、とっておくもの。</a:t>
            </a:r>
            <a:endParaRPr kumimoji="1" lang="en-US" altLang="ja-JP" dirty="0"/>
          </a:p>
          <a:p>
            <a:r>
              <a:rPr kumimoji="1" lang="ja-JP" altLang="en-US" dirty="0"/>
              <a:t>見やすいし、心にも余裕ができる。わかりやすい。</a:t>
            </a:r>
            <a:endParaRPr kumimoji="1" lang="en-US" altLang="ja-JP" dirty="0"/>
          </a:p>
          <a:p>
            <a:r>
              <a:rPr kumimoji="1" lang="ja-JP" altLang="en-US" dirty="0" err="1"/>
              <a:t>いっぱいいっぱい</a:t>
            </a:r>
            <a:r>
              <a:rPr kumimoji="1" lang="ja-JP" altLang="en-US" dirty="0"/>
              <a:t>だと圧迫感があったり、見る気が失せる。</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900C7C-7B23-4C1D-B5EA-6F649E9B2C5B}"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1860680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可読性：長い文は読みやすさが大事。疲れるのは</a:t>
            </a:r>
            <a:r>
              <a:rPr kumimoji="1" lang="en-US" altLang="ja-JP" dirty="0"/>
              <a:t>×</a:t>
            </a:r>
            <a:r>
              <a:rPr kumimoji="1" lang="ja-JP" altLang="en-US" dirty="0" err="1"/>
              <a:t>。</a:t>
            </a:r>
            <a:r>
              <a:rPr kumimoji="1" lang="ja-JP" altLang="en-US" dirty="0"/>
              <a:t>字の細さが大切。明朝、セリフ</a:t>
            </a:r>
            <a:endParaRPr kumimoji="1" lang="en-US" altLang="ja-JP" dirty="0"/>
          </a:p>
          <a:p>
            <a:r>
              <a:rPr kumimoji="1" lang="ja-JP" altLang="en-US" dirty="0"/>
              <a:t>視認性：字の認識しやすさ。遠くでも、小さくても読める。プレゼンではこれが大切。ゴシック、サンセリフ</a:t>
            </a:r>
            <a:endParaRPr kumimoji="1" lang="en-US" altLang="ja-JP" dirty="0"/>
          </a:p>
          <a:p>
            <a:r>
              <a:rPr kumimoji="1" lang="ja-JP" altLang="en-US" dirty="0"/>
              <a:t>判読性：読み間違えのしにくさ。判別。シンプルで癖の無い字体がイイ。ユニバーサルデザイン。</a:t>
            </a:r>
            <a:endParaRPr kumimoji="1" lang="en-US" altLang="ja-JP" dirty="0"/>
          </a:p>
          <a:p>
            <a:endParaRPr kumimoji="1" lang="en-US" altLang="ja-JP" dirty="0"/>
          </a:p>
          <a:p>
            <a:r>
              <a:rPr kumimoji="1" lang="ja-JP" altLang="en-US" dirty="0"/>
              <a:t>明朝、セリフ：高貴な、荘厳な</a:t>
            </a:r>
            <a:endParaRPr kumimoji="1" lang="en-US" altLang="ja-JP" dirty="0"/>
          </a:p>
          <a:p>
            <a:endParaRPr kumimoji="1" lang="en-US" altLang="ja-JP" dirty="0"/>
          </a:p>
          <a:p>
            <a:r>
              <a:rPr kumimoji="1" lang="en-US" altLang="ja-JP" dirty="0"/>
              <a:t>Segoe</a:t>
            </a:r>
            <a:r>
              <a:rPr kumimoji="1" lang="ja-JP" altLang="en-US" dirty="0"/>
              <a:t>　は　シーゴー　と読む</a:t>
            </a:r>
            <a:endParaRPr kumimoji="1" lang="en-US" altLang="ja-JP" dirty="0"/>
          </a:p>
          <a:p>
            <a:endParaRPr kumimoji="1" lang="en-US" altLang="ja-JP" dirty="0"/>
          </a:p>
          <a:p>
            <a:r>
              <a:rPr kumimoji="1" lang="en-US" altLang="ja-JP" dirty="0" err="1"/>
              <a:t>Helbetica</a:t>
            </a:r>
            <a:r>
              <a:rPr kumimoji="1" lang="en-US" altLang="ja-JP" dirty="0"/>
              <a:t> </a:t>
            </a:r>
            <a:r>
              <a:rPr kumimoji="1" lang="en-US" altLang="ja-JP" dirty="0" err="1"/>
              <a:t>Neue</a:t>
            </a:r>
            <a:r>
              <a:rPr kumimoji="1" lang="ja-JP" altLang="en-US" dirty="0"/>
              <a:t>　は　ヘルベティカ ノイエ　と読む　　ノイエはドイツ語で新しい</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900C7C-7B23-4C1D-B5EA-6F649E9B2C5B}"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8495860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5</a:t>
            </a:r>
            <a:r>
              <a:rPr kumimoji="1" lang="ja-JP" altLang="en-US" dirty="0"/>
              <a:t>月と</a:t>
            </a:r>
            <a:r>
              <a:rPr kumimoji="1" lang="en-US" altLang="ja-JP" dirty="0"/>
              <a:t>7</a:t>
            </a:r>
            <a:r>
              <a:rPr kumimoji="1" lang="ja-JP" altLang="en-US" dirty="0"/>
              <a:t>月どちらが高いか？　　同じ</a:t>
            </a:r>
            <a:endParaRPr kumimoji="1" lang="en-US" altLang="ja-JP" dirty="0"/>
          </a:p>
          <a:p>
            <a:endParaRPr kumimoji="1" lang="en-US" altLang="ja-JP" dirty="0"/>
          </a:p>
          <a:p>
            <a:r>
              <a:rPr kumimoji="1" lang="ja-JP" altLang="en-US" dirty="0"/>
              <a:t>人間は内角を正確に比較する力は弱い</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900C7C-7B23-4C1D-B5EA-6F649E9B2C5B}"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10322370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和子さんの</a:t>
            </a:r>
            <a:r>
              <a:rPr kumimoji="1" lang="en-US" altLang="ja-JP" dirty="0"/>
              <a:t>11</a:t>
            </a:r>
            <a:r>
              <a:rPr kumimoji="1" lang="ja-JP" altLang="en-US" dirty="0"/>
              <a:t>月の売上を見てください</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900C7C-7B23-4C1D-B5EA-6F649E9B2C5B}"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3863280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楕円</a:t>
            </a:r>
            <a:endParaRPr kumimoji="1" lang="en-US" altLang="ja-JP" dirty="0"/>
          </a:p>
          <a:p>
            <a:r>
              <a:rPr kumimoji="1" lang="ja-JP" altLang="en-US" dirty="0"/>
              <a:t>○四角、角丸四角</a:t>
            </a:r>
            <a:endParaRPr kumimoji="1" lang="en-US" altLang="ja-JP" dirty="0"/>
          </a:p>
          <a:p>
            <a:r>
              <a:rPr kumimoji="1" lang="en-US" altLang="ja-JP" dirty="0"/>
              <a:t>R</a:t>
            </a:r>
            <a:r>
              <a:rPr kumimoji="1" lang="ja-JP" altLang="en-US" dirty="0"/>
              <a:t>を合わせる</a:t>
            </a:r>
            <a:endParaRPr kumimoji="1" lang="en-US" altLang="ja-JP" dirty="0"/>
          </a:p>
          <a:p>
            <a:r>
              <a:rPr kumimoji="1" lang="ja-JP" altLang="en-US" dirty="0"/>
              <a:t>縁の線はシンプルに</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900C7C-7B23-4C1D-B5EA-6F649E9B2C5B}"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7772151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楕円</a:t>
            </a:r>
            <a:endParaRPr kumimoji="1" lang="en-US" altLang="ja-JP" dirty="0"/>
          </a:p>
          <a:p>
            <a:r>
              <a:rPr kumimoji="1" lang="ja-JP" altLang="en-US" dirty="0"/>
              <a:t>○四角、角丸四角</a:t>
            </a:r>
            <a:endParaRPr kumimoji="1" lang="en-US" altLang="ja-JP" dirty="0"/>
          </a:p>
          <a:p>
            <a:r>
              <a:rPr kumimoji="1" lang="en-US" altLang="ja-JP" dirty="0"/>
              <a:t>R</a:t>
            </a:r>
            <a:r>
              <a:rPr kumimoji="1" lang="ja-JP" altLang="en-US" dirty="0"/>
              <a:t>を合わせる</a:t>
            </a:r>
            <a:endParaRPr kumimoji="1" lang="en-US" altLang="ja-JP" dirty="0"/>
          </a:p>
          <a:p>
            <a:r>
              <a:rPr kumimoji="1" lang="ja-JP" altLang="en-US" dirty="0"/>
              <a:t>縁の線はシンプルに</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900C7C-7B23-4C1D-B5EA-6F649E9B2C5B}"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33948900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120903</a:t>
            </a:r>
            <a:r>
              <a:rPr kumimoji="1" lang="ja-JP" altLang="en-US" dirty="0"/>
              <a:t>万リットル</a:t>
            </a:r>
            <a:endParaRPr kumimoji="1" lang="en-US" altLang="ja-JP" dirty="0"/>
          </a:p>
          <a:p>
            <a:r>
              <a:rPr kumimoji="1" lang="en-US" altLang="ja-JP" dirty="0"/>
              <a:t>331.24</a:t>
            </a:r>
            <a:r>
              <a:rPr kumimoji="1" lang="ja-JP" altLang="en-US" dirty="0"/>
              <a:t>万リットル</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900C7C-7B23-4C1D-B5EA-6F649E9B2C5B}"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1365789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120903</a:t>
            </a:r>
            <a:r>
              <a:rPr kumimoji="1" lang="ja-JP" altLang="en-US" dirty="0"/>
              <a:t>万リットル</a:t>
            </a:r>
            <a:endParaRPr kumimoji="1" lang="en-US" altLang="ja-JP" dirty="0"/>
          </a:p>
          <a:p>
            <a:r>
              <a:rPr kumimoji="1" lang="en-US" altLang="ja-JP" dirty="0"/>
              <a:t>331.24</a:t>
            </a:r>
            <a:r>
              <a:rPr kumimoji="1" lang="ja-JP" altLang="en-US" dirty="0"/>
              <a:t>万リットル</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900C7C-7B23-4C1D-B5EA-6F649E9B2C5B}"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10098079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写真</a:t>
            </a:r>
            <a:r>
              <a:rPr kumimoji="1" lang="en-US" altLang="ja-JP" dirty="0"/>
              <a:t>AC</a:t>
            </a:r>
            <a:r>
              <a:rPr kumimoji="1" lang="ja-JP" altLang="en-US" dirty="0"/>
              <a:t>からダウンロード</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900C7C-7B23-4C1D-B5EA-6F649E9B2C5B}"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6591182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900C7C-7B23-4C1D-B5EA-6F649E9B2C5B}"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30836372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900C7C-7B23-4C1D-B5EA-6F649E9B2C5B}"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19123895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情熱</a:t>
            </a:r>
            <a:endParaRPr kumimoji="1" lang="en-US" altLang="ja-JP" dirty="0"/>
          </a:p>
          <a:p>
            <a:r>
              <a:rPr kumimoji="1" lang="ja-JP" altLang="en-US" dirty="0"/>
              <a:t>深い理解。</a:t>
            </a:r>
            <a:endParaRPr kumimoji="1" lang="en-US" altLang="ja-JP" dirty="0"/>
          </a:p>
          <a:p>
            <a:r>
              <a:rPr kumimoji="1" lang="ja-JP" altLang="en-US" dirty="0"/>
              <a:t>本人の感動が伝わる</a:t>
            </a:r>
            <a:endParaRPr kumimoji="1" lang="en-US" altLang="ja-JP" dirty="0"/>
          </a:p>
          <a:p>
            <a:r>
              <a:rPr kumimoji="1" lang="ja-JP" altLang="en-US" dirty="0"/>
              <a:t>抑揚</a:t>
            </a:r>
            <a:endParaRPr kumimoji="1" lang="en-US" altLang="ja-JP"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900C7C-7B23-4C1D-B5EA-6F649E9B2C5B}"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1695579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ジェスチャーも練習する </a:t>
            </a:r>
          </a:p>
          <a:p>
            <a:r>
              <a:rPr lang="ja-JP" altLang="en-US" dirty="0"/>
              <a:t>　皆さんがジェスチャーをするのもそうです。「全世界的にしながら</a:t>
            </a:r>
            <a:r>
              <a:rPr lang="en-US" altLang="ja-JP" dirty="0"/>
              <a:t>……</a:t>
            </a:r>
            <a:r>
              <a:rPr lang="ja-JP" altLang="en-US" dirty="0"/>
              <a:t>」、ジェスチャーはこれでは駄目なのです。そんな時には、このようにしては駄目だと いうのです。何かを指摘する時も、目を既に開けて出なければなりません。手がこのように出ては駄目だというのです。そのすべての表情やジェスチャーも、練 習が必要です、練習が。皆さん、踊りのようなものもそうです。悲しい場面になれば悲しい表情をし、喜ばしい場面になればうれしい表情をしなければならない のです。それで感情を誘発させて自分の目的の内に入れてしまえばいいのです。 </a:t>
            </a:r>
          </a:p>
          <a:p>
            <a:r>
              <a:rPr lang="ja-JP" altLang="en-US" dirty="0"/>
              <a:t>これは一つの戦争なのです。（五四</a:t>
            </a:r>
            <a:r>
              <a:rPr lang="en-US" altLang="ja-JP" dirty="0"/>
              <a:t>―</a:t>
            </a:r>
            <a:r>
              <a:rPr lang="ja-JP" altLang="en-US" dirty="0"/>
              <a:t>一七七） </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900C7C-7B23-4C1D-B5EA-6F649E9B2C5B}"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707389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7" name="Date Placeholder 6"/>
          <p:cNvSpPr>
            <a:spLocks noGrp="1"/>
          </p:cNvSpPr>
          <p:nvPr>
            <p:ph type="dt" sz="half" idx="10"/>
          </p:nvPr>
        </p:nvSpPr>
        <p:spPr/>
        <p:txBody>
          <a:bodyPr/>
          <a:lstStyle/>
          <a:p>
            <a:fld id="{A25636DC-E192-4223-B745-404F2C2302F0}" type="datetimeFigureOut">
              <a:rPr kumimoji="1" lang="ja-JP" altLang="en-US" smtClean="0"/>
              <a:t>2019/6/14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7C8FAC9-88B1-48A6-B1B2-2DFC429ADE79}" type="slidenum">
              <a:rPr kumimoji="1" lang="ja-JP" altLang="en-US" smtClean="0"/>
              <a:t>‹#›</a:t>
            </a:fld>
            <a:endParaRPr kumimoji="1" lang="ja-JP" altLang="en-US"/>
          </a:p>
        </p:txBody>
      </p:sp>
    </p:spTree>
    <p:extLst>
      <p:ext uri="{BB962C8B-B14F-4D97-AF65-F5344CB8AC3E}">
        <p14:creationId xmlns:p14="http://schemas.microsoft.com/office/powerpoint/2010/main" val="2395937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25636DC-E192-4223-B745-404F2C2302F0}" type="datetimeFigureOut">
              <a:rPr kumimoji="1" lang="ja-JP" altLang="en-US" smtClean="0"/>
              <a:t>2019/6/14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7C8FAC9-88B1-48A6-B1B2-2DFC429ADE79}" type="slidenum">
              <a:rPr kumimoji="1" lang="ja-JP" altLang="en-US" smtClean="0"/>
              <a:t>‹#›</a:t>
            </a:fld>
            <a:endParaRPr kumimoji="1" lang="ja-JP" altLang="en-US"/>
          </a:p>
        </p:txBody>
      </p:sp>
    </p:spTree>
    <p:extLst>
      <p:ext uri="{BB962C8B-B14F-4D97-AF65-F5344CB8AC3E}">
        <p14:creationId xmlns:p14="http://schemas.microsoft.com/office/powerpoint/2010/main" val="34638167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ja-JP" altLang="en-US"/>
              <a:t>マスター タイトルの書式設定</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25636DC-E192-4223-B745-404F2C2302F0}" type="datetimeFigureOut">
              <a:rPr kumimoji="1" lang="ja-JP" altLang="en-US" smtClean="0"/>
              <a:t>2019/6/14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7C8FAC9-88B1-48A6-B1B2-2DFC429ADE79}" type="slidenum">
              <a:rPr kumimoji="1" lang="ja-JP" altLang="en-US" smtClean="0"/>
              <a:t>‹#›</a:t>
            </a:fld>
            <a:endParaRPr kumimoji="1" lang="ja-JP" altLang="en-US"/>
          </a:p>
        </p:txBody>
      </p:sp>
    </p:spTree>
    <p:extLst>
      <p:ext uri="{BB962C8B-B14F-4D97-AF65-F5344CB8AC3E}">
        <p14:creationId xmlns:p14="http://schemas.microsoft.com/office/powerpoint/2010/main" val="19766940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A25636DC-E192-4223-B745-404F2C2302F0}" type="datetimeFigureOut">
              <a:rPr kumimoji="1" lang="ja-JP" altLang="en-US" smtClean="0"/>
              <a:t>2019/6/14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7C8FAC9-88B1-48A6-B1B2-2DFC429ADE79}" type="slidenum">
              <a:rPr kumimoji="1" lang="ja-JP" altLang="en-US" smtClean="0"/>
              <a:t>‹#›</a:t>
            </a:fld>
            <a:endParaRPr kumimoji="1" lang="ja-JP" altLang="en-US"/>
          </a:p>
        </p:txBody>
      </p:sp>
    </p:spTree>
    <p:extLst>
      <p:ext uri="{BB962C8B-B14F-4D97-AF65-F5344CB8AC3E}">
        <p14:creationId xmlns:p14="http://schemas.microsoft.com/office/powerpoint/2010/main" val="7060252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120000" y="2505075"/>
            <a:ext cx="5025216"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ja-JP" altLang="en-US"/>
              <a:t>マスター テキストの書式設定</a:t>
            </a:r>
          </a:p>
        </p:txBody>
      </p:sp>
      <p:sp>
        <p:nvSpPr>
          <p:cNvPr id="6" name="Content Placeholder 5"/>
          <p:cNvSpPr>
            <a:spLocks noGrp="1"/>
          </p:cNvSpPr>
          <p:nvPr>
            <p:ph sz="quarter" idx="4"/>
          </p:nvPr>
        </p:nvSpPr>
        <p:spPr>
          <a:xfrm>
            <a:off x="6319840" y="2505075"/>
            <a:ext cx="503554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25636DC-E192-4223-B745-404F2C2302F0}" type="datetimeFigureOut">
              <a:rPr kumimoji="1" lang="ja-JP" altLang="en-US" smtClean="0"/>
              <a:t>2019/6/14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7C8FAC9-88B1-48A6-B1B2-2DFC429ADE79}" type="slidenum">
              <a:rPr kumimoji="1" lang="ja-JP" altLang="en-US" smtClean="0"/>
              <a:t>‹#›</a:t>
            </a:fld>
            <a:endParaRPr kumimoji="1" lang="ja-JP" altLang="en-US"/>
          </a:p>
        </p:txBody>
      </p:sp>
    </p:spTree>
    <p:extLst>
      <p:ext uri="{BB962C8B-B14F-4D97-AF65-F5344CB8AC3E}">
        <p14:creationId xmlns:p14="http://schemas.microsoft.com/office/powerpoint/2010/main" val="22315464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A25636DC-E192-4223-B745-404F2C2302F0}" type="datetimeFigureOut">
              <a:rPr kumimoji="1" lang="ja-JP" altLang="en-US" smtClean="0"/>
              <a:t>2019/6/14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7C8FAC9-88B1-48A6-B1B2-2DFC429ADE79}" type="slidenum">
              <a:rPr kumimoji="1" lang="ja-JP" altLang="en-US" smtClean="0"/>
              <a:t>‹#›</a:t>
            </a:fld>
            <a:endParaRPr kumimoji="1" lang="ja-JP" altLang="en-US"/>
          </a:p>
        </p:txBody>
      </p:sp>
    </p:spTree>
    <p:extLst>
      <p:ext uri="{BB962C8B-B14F-4D97-AF65-F5344CB8AC3E}">
        <p14:creationId xmlns:p14="http://schemas.microsoft.com/office/powerpoint/2010/main" val="32545286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5636DC-E192-4223-B745-404F2C2302F0}" type="datetimeFigureOut">
              <a:rPr kumimoji="1" lang="ja-JP" altLang="en-US" smtClean="0"/>
              <a:t>2019/6/14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7C8FAC9-88B1-48A6-B1B2-2DFC429ADE79}" type="slidenum">
              <a:rPr kumimoji="1" lang="ja-JP" altLang="en-US" smtClean="0"/>
              <a:t>‹#›</a:t>
            </a:fld>
            <a:endParaRPr kumimoji="1" lang="ja-JP" altLang="en-US"/>
          </a:p>
        </p:txBody>
      </p:sp>
    </p:spTree>
    <p:extLst>
      <p:ext uri="{BB962C8B-B14F-4D97-AF65-F5344CB8AC3E}">
        <p14:creationId xmlns:p14="http://schemas.microsoft.com/office/powerpoint/2010/main" val="13969309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25636DC-E192-4223-B745-404F2C2302F0}" type="datetimeFigureOut">
              <a:rPr kumimoji="1" lang="ja-JP" altLang="en-US" smtClean="0"/>
              <a:t>2019/6/14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7C8FAC9-88B1-48A6-B1B2-2DFC429ADE79}" type="slidenum">
              <a:rPr kumimoji="1" lang="ja-JP" altLang="en-US" smtClean="0"/>
              <a:t>‹#›</a:t>
            </a:fld>
            <a:endParaRPr kumimoji="1" lang="ja-JP" altLang="en-US"/>
          </a:p>
        </p:txBody>
      </p:sp>
    </p:spTree>
    <p:extLst>
      <p:ext uri="{BB962C8B-B14F-4D97-AF65-F5344CB8AC3E}">
        <p14:creationId xmlns:p14="http://schemas.microsoft.com/office/powerpoint/2010/main" val="41610692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25636DC-E192-4223-B745-404F2C2302F0}" type="datetimeFigureOut">
              <a:rPr kumimoji="1" lang="ja-JP" altLang="en-US" smtClean="0"/>
              <a:t>2019/6/14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7C8FAC9-88B1-48A6-B1B2-2DFC429ADE79}" type="slidenum">
              <a:rPr kumimoji="1" lang="ja-JP" altLang="en-US" smtClean="0"/>
              <a:t>‹#›</a:t>
            </a:fld>
            <a:endParaRPr kumimoji="1" lang="ja-JP" altLang="en-US"/>
          </a:p>
        </p:txBody>
      </p:sp>
    </p:spTree>
    <p:extLst>
      <p:ext uri="{BB962C8B-B14F-4D97-AF65-F5344CB8AC3E}">
        <p14:creationId xmlns:p14="http://schemas.microsoft.com/office/powerpoint/2010/main" val="25519336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パノラマ写真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25636DC-E192-4223-B745-404F2C2302F0}" type="datetimeFigureOut">
              <a:rPr kumimoji="1" lang="ja-JP" altLang="en-US" smtClean="0"/>
              <a:t>2019/6/14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7C8FAC9-88B1-48A6-B1B2-2DFC429ADE79}" type="slidenum">
              <a:rPr kumimoji="1" lang="ja-JP" altLang="en-US" smtClean="0"/>
              <a:t>‹#›</a:t>
            </a:fld>
            <a:endParaRPr kumimoji="1" lang="ja-JP" altLang="en-US"/>
          </a:p>
        </p:txBody>
      </p:sp>
    </p:spTree>
    <p:extLst>
      <p:ext uri="{BB962C8B-B14F-4D97-AF65-F5344CB8AC3E}">
        <p14:creationId xmlns:p14="http://schemas.microsoft.com/office/powerpoint/2010/main" val="30211640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25636DC-E192-4223-B745-404F2C2302F0}" type="datetimeFigureOut">
              <a:rPr kumimoji="1" lang="ja-JP" altLang="en-US" smtClean="0"/>
              <a:t>2019/6/14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7C8FAC9-88B1-48A6-B1B2-2DFC429ADE79}" type="slidenum">
              <a:rPr kumimoji="1" lang="ja-JP" altLang="en-US" smtClean="0"/>
              <a:t>‹#›</a:t>
            </a:fld>
            <a:endParaRPr kumimoji="1" lang="ja-JP" altLang="en-US"/>
          </a:p>
        </p:txBody>
      </p:sp>
    </p:spTree>
    <p:extLst>
      <p:ext uri="{BB962C8B-B14F-4D97-AF65-F5344CB8AC3E}">
        <p14:creationId xmlns:p14="http://schemas.microsoft.com/office/powerpoint/2010/main" val="10973159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ja-JP" altLang="en-US"/>
              <a:t>マスター タイトルの書式設定</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25636DC-E192-4223-B745-404F2C2302F0}" type="datetimeFigureOut">
              <a:rPr kumimoji="1" lang="ja-JP" altLang="en-US" smtClean="0"/>
              <a:t>2019/6/14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7C8FAC9-88B1-48A6-B1B2-2DFC429ADE79}" type="slidenum">
              <a:rPr kumimoji="1" lang="ja-JP" altLang="en-US" smtClean="0"/>
              <a:t>‹#›</a:t>
            </a:fld>
            <a:endParaRPr kumimoji="1" lang="ja-JP" alt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094204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25636DC-E192-4223-B745-404F2C2302F0}" type="datetimeFigureOut">
              <a:rPr kumimoji="1" lang="ja-JP" altLang="en-US" smtClean="0"/>
              <a:t>2019/6/14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7C8FAC9-88B1-48A6-B1B2-2DFC429ADE79}" type="slidenum">
              <a:rPr kumimoji="1" lang="ja-JP" altLang="en-US" smtClean="0"/>
              <a:t>‹#›</a:t>
            </a:fld>
            <a:endParaRPr kumimoji="1" lang="ja-JP" altLang="en-US"/>
          </a:p>
        </p:txBody>
      </p:sp>
    </p:spTree>
    <p:extLst>
      <p:ext uri="{BB962C8B-B14F-4D97-AF65-F5344CB8AC3E}">
        <p14:creationId xmlns:p14="http://schemas.microsoft.com/office/powerpoint/2010/main" val="36802884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段">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ja-JP" altLang="en-US"/>
              <a:t>マスター タイトルの書式設定</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ja-JP" altLang="en-US"/>
              <a:t>マスター テキストの書式設定</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ja-JP" altLang="en-US"/>
              <a:t>マスター テキストの書式設定</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3" name="Date Placeholder 2"/>
          <p:cNvSpPr>
            <a:spLocks noGrp="1"/>
          </p:cNvSpPr>
          <p:nvPr>
            <p:ph type="dt" sz="half" idx="10"/>
          </p:nvPr>
        </p:nvSpPr>
        <p:spPr/>
        <p:txBody>
          <a:bodyPr/>
          <a:lstStyle/>
          <a:p>
            <a:fld id="{A25636DC-E192-4223-B745-404F2C2302F0}" type="datetimeFigureOut">
              <a:rPr kumimoji="1" lang="ja-JP" altLang="en-US" smtClean="0"/>
              <a:t>2019/6/14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7C8FAC9-88B1-48A6-B1B2-2DFC429ADE79}" type="slidenum">
              <a:rPr kumimoji="1" lang="ja-JP" altLang="en-US" smtClean="0"/>
              <a:t>‹#›</a:t>
            </a:fld>
            <a:endParaRPr kumimoji="1" lang="ja-JP" altLang="en-US"/>
          </a:p>
        </p:txBody>
      </p:sp>
    </p:spTree>
    <p:extLst>
      <p:ext uri="{BB962C8B-B14F-4D97-AF65-F5344CB8AC3E}">
        <p14:creationId xmlns:p14="http://schemas.microsoft.com/office/powerpoint/2010/main" val="12538333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つの画像列">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ja-JP" altLang="en-US"/>
              <a:t>マスター タイトルの書式設定</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図を追加</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図を追加</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図を追加</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3" name="Date Placeholder 2"/>
          <p:cNvSpPr>
            <a:spLocks noGrp="1"/>
          </p:cNvSpPr>
          <p:nvPr>
            <p:ph type="dt" sz="half" idx="10"/>
          </p:nvPr>
        </p:nvSpPr>
        <p:spPr/>
        <p:txBody>
          <a:bodyPr/>
          <a:lstStyle/>
          <a:p>
            <a:fld id="{A25636DC-E192-4223-B745-404F2C2302F0}" type="datetimeFigureOut">
              <a:rPr kumimoji="1" lang="ja-JP" altLang="en-US" smtClean="0"/>
              <a:t>2019/6/14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7C8FAC9-88B1-48A6-B1B2-2DFC429ADE79}" type="slidenum">
              <a:rPr kumimoji="1" lang="ja-JP" altLang="en-US" smtClean="0"/>
              <a:t>‹#›</a:t>
            </a:fld>
            <a:endParaRPr kumimoji="1" lang="ja-JP" altLang="en-US"/>
          </a:p>
        </p:txBody>
      </p:sp>
    </p:spTree>
    <p:extLst>
      <p:ext uri="{BB962C8B-B14F-4D97-AF65-F5344CB8AC3E}">
        <p14:creationId xmlns:p14="http://schemas.microsoft.com/office/powerpoint/2010/main" val="116019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25636DC-E192-4223-B745-404F2C2302F0}" type="datetimeFigureOut">
              <a:rPr kumimoji="1" lang="ja-JP" altLang="en-US" smtClean="0"/>
              <a:t>2019/6/14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7C8FAC9-88B1-48A6-B1B2-2DFC429ADE79}" type="slidenum">
              <a:rPr kumimoji="1" lang="ja-JP" altLang="en-US" smtClean="0"/>
              <a:t>‹#›</a:t>
            </a:fld>
            <a:endParaRPr kumimoji="1" lang="ja-JP" altLang="en-US"/>
          </a:p>
        </p:txBody>
      </p:sp>
    </p:spTree>
    <p:extLst>
      <p:ext uri="{BB962C8B-B14F-4D97-AF65-F5344CB8AC3E}">
        <p14:creationId xmlns:p14="http://schemas.microsoft.com/office/powerpoint/2010/main" val="37026126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25636DC-E192-4223-B745-404F2C2302F0}" type="datetimeFigureOut">
              <a:rPr kumimoji="1" lang="ja-JP" altLang="en-US" smtClean="0"/>
              <a:t>2019/6/14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7C8FAC9-88B1-48A6-B1B2-2DFC429ADE79}" type="slidenum">
              <a:rPr kumimoji="1" lang="ja-JP" altLang="en-US" smtClean="0"/>
              <a:t>‹#›</a:t>
            </a:fld>
            <a:endParaRPr kumimoji="1" lang="ja-JP" altLang="en-US"/>
          </a:p>
        </p:txBody>
      </p:sp>
    </p:spTree>
    <p:extLst>
      <p:ext uri="{BB962C8B-B14F-4D97-AF65-F5344CB8AC3E}">
        <p14:creationId xmlns:p14="http://schemas.microsoft.com/office/powerpoint/2010/main" val="11240303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30"/>
            <a:ext cx="10363200" cy="1470025"/>
          </a:xfrm>
        </p:spPr>
        <p:txBody>
          <a:bodyPr/>
          <a:lstStyle>
            <a:lvl1pPr algn="ctr">
              <a:defRPr/>
            </a:lvl1pPr>
          </a:lstStyle>
          <a:p>
            <a:r>
              <a:rPr kumimoji="1" lang="ja-JP" altLang="en-US" dirty="0"/>
              <a:t>マスター タイトルの書式設定</a:t>
            </a:r>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5D68441F-0308-4CEB-94E2-8C87C137082A}" type="datetimeFigureOut">
              <a:rPr kumimoji="1" lang="ja-JP" altLang="en-US" smtClean="0"/>
              <a:t>2019/6/14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811BBE0-0417-4175-A436-831AED777BC0}" type="slidenum">
              <a:rPr kumimoji="1" lang="ja-JP" altLang="en-US" smtClean="0"/>
              <a:t>‹#›</a:t>
            </a:fld>
            <a:endParaRPr kumimoji="1" lang="ja-JP" altLang="en-US"/>
          </a:p>
        </p:txBody>
      </p:sp>
    </p:spTree>
    <p:extLst>
      <p:ext uri="{BB962C8B-B14F-4D97-AF65-F5344CB8AC3E}">
        <p14:creationId xmlns:p14="http://schemas.microsoft.com/office/powerpoint/2010/main" val="3551288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lgn="l">
              <a:defRPr/>
            </a:lvl1pPr>
          </a:lstStyle>
          <a:p>
            <a:r>
              <a:rPr kumimoji="1" lang="ja-JP" altLang="en-US"/>
              <a:t>マスター タイトルの書式設定</a:t>
            </a:r>
            <a:endParaRPr kumimoji="1" lang="ja-JP" altLang="en-US" dirty="0"/>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D68441F-0308-4CEB-94E2-8C87C137082A}" type="datetimeFigureOut">
              <a:rPr kumimoji="1" lang="ja-JP" altLang="en-US" smtClean="0"/>
              <a:t>2019/6/14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811BBE0-0417-4175-A436-831AED777BC0}" type="slidenum">
              <a:rPr kumimoji="1" lang="ja-JP" altLang="en-US" smtClean="0"/>
              <a:t>‹#›</a:t>
            </a:fld>
            <a:endParaRPr kumimoji="1" lang="ja-JP" altLang="en-US"/>
          </a:p>
        </p:txBody>
      </p:sp>
    </p:spTree>
    <p:extLst>
      <p:ext uri="{BB962C8B-B14F-4D97-AF65-F5344CB8AC3E}">
        <p14:creationId xmlns:p14="http://schemas.microsoft.com/office/powerpoint/2010/main" val="25144448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1"/>
            <a:ext cx="10363200" cy="1362075"/>
          </a:xfrm>
        </p:spPr>
        <p:txBody>
          <a:bodyPr anchor="t"/>
          <a:lstStyle>
            <a:lvl1pPr algn="l">
              <a:defRPr sz="5333"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5D68441F-0308-4CEB-94E2-8C87C137082A}" type="datetimeFigureOut">
              <a:rPr kumimoji="1" lang="ja-JP" altLang="en-US" smtClean="0"/>
              <a:t>2019/6/14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811BBE0-0417-4175-A436-831AED777BC0}" type="slidenum">
              <a:rPr kumimoji="1" lang="ja-JP" altLang="en-US" smtClean="0"/>
              <a:t>‹#›</a:t>
            </a:fld>
            <a:endParaRPr kumimoji="1" lang="ja-JP" altLang="en-US"/>
          </a:p>
        </p:txBody>
      </p:sp>
    </p:spTree>
    <p:extLst>
      <p:ext uri="{BB962C8B-B14F-4D97-AF65-F5344CB8AC3E}">
        <p14:creationId xmlns:p14="http://schemas.microsoft.com/office/powerpoint/2010/main" val="34749063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endParaRPr kumimoji="1" lang="ja-JP" altLang="en-US" dirty="0"/>
          </a:p>
        </p:txBody>
      </p:sp>
      <p:sp>
        <p:nvSpPr>
          <p:cNvPr id="3" name="コンテンツ プレースホルダー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5D68441F-0308-4CEB-94E2-8C87C137082A}" type="datetimeFigureOut">
              <a:rPr kumimoji="1" lang="ja-JP" altLang="en-US" smtClean="0"/>
              <a:t>2019/6/14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811BBE0-0417-4175-A436-831AED777BC0}" type="slidenum">
              <a:rPr kumimoji="1" lang="ja-JP" altLang="en-US" smtClean="0"/>
              <a:t>‹#›</a:t>
            </a:fld>
            <a:endParaRPr kumimoji="1" lang="ja-JP" altLang="en-US"/>
          </a:p>
        </p:txBody>
      </p:sp>
    </p:spTree>
    <p:extLst>
      <p:ext uri="{BB962C8B-B14F-4D97-AF65-F5344CB8AC3E}">
        <p14:creationId xmlns:p14="http://schemas.microsoft.com/office/powerpoint/2010/main" val="24752284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93377"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93377"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5D68441F-0308-4CEB-94E2-8C87C137082A}" type="datetimeFigureOut">
              <a:rPr kumimoji="1" lang="ja-JP" altLang="en-US" smtClean="0"/>
              <a:t>2019/6/14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811BBE0-0417-4175-A436-831AED777BC0}" type="slidenum">
              <a:rPr kumimoji="1" lang="ja-JP" altLang="en-US" smtClean="0"/>
              <a:t>‹#›</a:t>
            </a:fld>
            <a:endParaRPr kumimoji="1" lang="ja-JP" altLang="en-US"/>
          </a:p>
        </p:txBody>
      </p:sp>
    </p:spTree>
    <p:extLst>
      <p:ext uri="{BB962C8B-B14F-4D97-AF65-F5344CB8AC3E}">
        <p14:creationId xmlns:p14="http://schemas.microsoft.com/office/powerpoint/2010/main" val="21028756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5D68441F-0308-4CEB-94E2-8C87C137082A}" type="datetimeFigureOut">
              <a:rPr kumimoji="1" lang="ja-JP" altLang="en-US" smtClean="0"/>
              <a:t>2019/6/14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811BBE0-0417-4175-A436-831AED777BC0}" type="slidenum">
              <a:rPr kumimoji="1" lang="ja-JP" altLang="en-US" smtClean="0"/>
              <a:t>‹#›</a:t>
            </a:fld>
            <a:endParaRPr kumimoji="1" lang="ja-JP" altLang="en-US"/>
          </a:p>
        </p:txBody>
      </p:sp>
    </p:spTree>
    <p:extLst>
      <p:ext uri="{BB962C8B-B14F-4D97-AF65-F5344CB8AC3E}">
        <p14:creationId xmlns:p14="http://schemas.microsoft.com/office/powerpoint/2010/main" val="1029691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5D68441F-0308-4CEB-94E2-8C87C137082A}" type="datetimeFigureOut">
              <a:rPr kumimoji="1" lang="ja-JP" altLang="en-US" smtClean="0"/>
              <a:t>2019/6/14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811BBE0-0417-4175-A436-831AED777BC0}" type="slidenum">
              <a:rPr kumimoji="1" lang="ja-JP" altLang="en-US" smtClean="0"/>
              <a:t>‹#›</a:t>
            </a:fld>
            <a:endParaRPr kumimoji="1" lang="ja-JP" altLang="en-US"/>
          </a:p>
        </p:txBody>
      </p:sp>
    </p:spTree>
    <p:extLst>
      <p:ext uri="{BB962C8B-B14F-4D97-AF65-F5344CB8AC3E}">
        <p14:creationId xmlns:p14="http://schemas.microsoft.com/office/powerpoint/2010/main" val="22332496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10" y="273049"/>
            <a:ext cx="4011084" cy="1162051"/>
          </a:xfrm>
        </p:spPr>
        <p:txBody>
          <a:bodyPr anchor="b"/>
          <a:lstStyle>
            <a:lvl1pPr algn="l">
              <a:defRPr sz="2667" b="1"/>
            </a:lvl1pPr>
          </a:lstStyle>
          <a:p>
            <a:r>
              <a:rPr kumimoji="1" lang="ja-JP" altLang="en-US"/>
              <a:t>マスター タイトルの書式設定</a:t>
            </a:r>
          </a:p>
        </p:txBody>
      </p:sp>
      <p:sp>
        <p:nvSpPr>
          <p:cNvPr id="3" name="コンテンツ プレースホルダー 2"/>
          <p:cNvSpPr>
            <a:spLocks noGrp="1"/>
          </p:cNvSpPr>
          <p:nvPr>
            <p:ph idx="1"/>
          </p:nvPr>
        </p:nvSpPr>
        <p:spPr>
          <a:xfrm>
            <a:off x="4766733" y="273056"/>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09610" y="1435104"/>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5D68441F-0308-4CEB-94E2-8C87C137082A}" type="datetimeFigureOut">
              <a:rPr kumimoji="1" lang="ja-JP" altLang="en-US" smtClean="0"/>
              <a:t>2019/6/14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811BBE0-0417-4175-A436-831AED777BC0}" type="slidenum">
              <a:rPr kumimoji="1" lang="ja-JP" altLang="en-US" smtClean="0"/>
              <a:t>‹#›</a:t>
            </a:fld>
            <a:endParaRPr kumimoji="1" lang="ja-JP" altLang="en-US"/>
          </a:p>
        </p:txBody>
      </p:sp>
    </p:spTree>
    <p:extLst>
      <p:ext uri="{BB962C8B-B14F-4D97-AF65-F5344CB8AC3E}">
        <p14:creationId xmlns:p14="http://schemas.microsoft.com/office/powerpoint/2010/main" val="2696921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1"/>
            <a:ext cx="7315200" cy="566739"/>
          </a:xfrm>
        </p:spPr>
        <p:txBody>
          <a:bodyPr anchor="b"/>
          <a:lstStyle>
            <a:lvl1pPr algn="l">
              <a:defRPr sz="2667" b="1"/>
            </a:lvl1pPr>
          </a:lstStyle>
          <a:p>
            <a:r>
              <a:rPr kumimoji="1" lang="ja-JP" altLang="en-US"/>
              <a:t>マスター タイトルの書式設定</a:t>
            </a:r>
          </a:p>
        </p:txBody>
      </p:sp>
      <p:sp>
        <p:nvSpPr>
          <p:cNvPr id="3" name="図プレースホルダー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kumimoji="1" lang="ja-JP" altLang="en-US"/>
              <a:t>図を追加</a:t>
            </a:r>
          </a:p>
        </p:txBody>
      </p:sp>
      <p:sp>
        <p:nvSpPr>
          <p:cNvPr id="4" name="テキスト プレースホルダー 3"/>
          <p:cNvSpPr>
            <a:spLocks noGrp="1"/>
          </p:cNvSpPr>
          <p:nvPr>
            <p:ph type="body" sz="half" idx="2"/>
          </p:nvPr>
        </p:nvSpPr>
        <p:spPr>
          <a:xfrm>
            <a:off x="2389717" y="5367342"/>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5D68441F-0308-4CEB-94E2-8C87C137082A}" type="datetimeFigureOut">
              <a:rPr kumimoji="1" lang="ja-JP" altLang="en-US" smtClean="0"/>
              <a:t>2019/6/14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811BBE0-0417-4175-A436-831AED777BC0}" type="slidenum">
              <a:rPr kumimoji="1" lang="ja-JP" altLang="en-US" smtClean="0"/>
              <a:t>‹#›</a:t>
            </a:fld>
            <a:endParaRPr kumimoji="1" lang="ja-JP" altLang="en-US"/>
          </a:p>
        </p:txBody>
      </p:sp>
    </p:spTree>
    <p:extLst>
      <p:ext uri="{BB962C8B-B14F-4D97-AF65-F5344CB8AC3E}">
        <p14:creationId xmlns:p14="http://schemas.microsoft.com/office/powerpoint/2010/main" val="8203189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D68441F-0308-4CEB-94E2-8C87C137082A}" type="datetimeFigureOut">
              <a:rPr kumimoji="1" lang="ja-JP" altLang="en-US" smtClean="0"/>
              <a:t>2019/6/14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811BBE0-0417-4175-A436-831AED777BC0}" type="slidenum">
              <a:rPr kumimoji="1" lang="ja-JP" altLang="en-US" smtClean="0"/>
              <a:t>‹#›</a:t>
            </a:fld>
            <a:endParaRPr kumimoji="1" lang="ja-JP" altLang="en-US"/>
          </a:p>
        </p:txBody>
      </p:sp>
    </p:spTree>
    <p:extLst>
      <p:ext uri="{BB962C8B-B14F-4D97-AF65-F5344CB8AC3E}">
        <p14:creationId xmlns:p14="http://schemas.microsoft.com/office/powerpoint/2010/main" val="27089922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40"/>
            <a:ext cx="27432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09600" y="274640"/>
            <a:ext cx="80264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D68441F-0308-4CEB-94E2-8C87C137082A}" type="datetimeFigureOut">
              <a:rPr kumimoji="1" lang="ja-JP" altLang="en-US" smtClean="0"/>
              <a:t>2019/6/14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811BBE0-0417-4175-A436-831AED777BC0}" type="slidenum">
              <a:rPr kumimoji="1" lang="ja-JP" altLang="en-US" smtClean="0"/>
              <a:t>‹#›</a:t>
            </a:fld>
            <a:endParaRPr kumimoji="1" lang="ja-JP" altLang="en-US"/>
          </a:p>
        </p:txBody>
      </p:sp>
    </p:spTree>
    <p:extLst>
      <p:ext uri="{BB962C8B-B14F-4D97-AF65-F5344CB8AC3E}">
        <p14:creationId xmlns:p14="http://schemas.microsoft.com/office/powerpoint/2010/main" val="3732111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26"/>
            <a:ext cx="10363200" cy="1470025"/>
          </a:xfrm>
        </p:spPr>
        <p:txBody>
          <a:bodyPr/>
          <a:lstStyle>
            <a:lvl1pPr algn="ctr">
              <a:defRPr/>
            </a:lvl1pPr>
          </a:lstStyle>
          <a:p>
            <a:r>
              <a:rPr kumimoji="1" lang="ja-JP" altLang="en-US" dirty="0"/>
              <a:t>マスター タイトルの書式設定</a:t>
            </a:r>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D88946F5-EF74-4173-94B5-A6B2EC02ED60}" type="datetime1">
              <a:rPr kumimoji="1" lang="ja-JP" altLang="en-US" smtClean="0"/>
              <a:t>2019/6/14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8C7D9F3-2E85-4FB8-806B-B56DE066B01D}" type="slidenum">
              <a:rPr kumimoji="1" lang="ja-JP" altLang="en-US" smtClean="0"/>
              <a:t>‹#›</a:t>
            </a:fld>
            <a:endParaRPr kumimoji="1" lang="ja-JP" altLang="en-US"/>
          </a:p>
        </p:txBody>
      </p:sp>
    </p:spTree>
    <p:extLst>
      <p:ext uri="{BB962C8B-B14F-4D97-AF65-F5344CB8AC3E}">
        <p14:creationId xmlns:p14="http://schemas.microsoft.com/office/powerpoint/2010/main" val="26703647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lgn="l">
              <a:defRPr/>
            </a:lvl1pPr>
          </a:lstStyle>
          <a:p>
            <a:r>
              <a:rPr kumimoji="1" lang="ja-JP" altLang="en-US" dirty="0"/>
              <a:t>マスター タイトルの書式設定</a:t>
            </a:r>
          </a:p>
        </p:txBody>
      </p:sp>
      <p:sp>
        <p:nvSpPr>
          <p:cNvPr id="3" name="コンテンツ プレースホルダー 2"/>
          <p:cNvSpPr>
            <a:spLocks noGrp="1"/>
          </p:cNvSpPr>
          <p:nvPr>
            <p:ph idx="1"/>
          </p:nvPr>
        </p:nvSpPr>
        <p:spPr/>
        <p:txBody>
          <a:bodyPr>
            <a:normAutofit/>
          </a:bodyPr>
          <a:lstStyle>
            <a:lvl1pPr>
              <a:defRPr sz="3200"/>
            </a:lvl1pPr>
            <a:lvl2pPr>
              <a:defRPr sz="2667"/>
            </a:lvl2pPr>
            <a:lvl3pPr>
              <a:defRPr sz="2400"/>
            </a:lvl3pPr>
            <a:lvl4pPr>
              <a:defRPr sz="2133"/>
            </a:lvl4pPr>
            <a:lvl5pPr>
              <a:defRPr sz="2133"/>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10"/>
          </p:nvPr>
        </p:nvSpPr>
        <p:spPr/>
        <p:txBody>
          <a:bodyPr/>
          <a:lstStyle/>
          <a:p>
            <a:fld id="{C7E7D362-13C4-4E5A-983B-6B4FF0A90DA7}" type="datetime1">
              <a:rPr kumimoji="1" lang="ja-JP" altLang="en-US" smtClean="0"/>
              <a:t>2019/6/14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sz="3733"/>
            </a:lvl1pPr>
          </a:lstStyle>
          <a:p>
            <a:fld id="{18C7D9F3-2E85-4FB8-806B-B56DE066B01D}" type="slidenum">
              <a:rPr lang="ja-JP" altLang="en-US" smtClean="0"/>
              <a:pPr/>
              <a:t>‹#›</a:t>
            </a:fld>
            <a:endParaRPr lang="ja-JP" altLang="en-US" dirty="0"/>
          </a:p>
        </p:txBody>
      </p:sp>
    </p:spTree>
    <p:extLst>
      <p:ext uri="{BB962C8B-B14F-4D97-AF65-F5344CB8AC3E}">
        <p14:creationId xmlns:p14="http://schemas.microsoft.com/office/powerpoint/2010/main" val="31220006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1"/>
            <a:ext cx="10363200" cy="1362075"/>
          </a:xfrm>
        </p:spPr>
        <p:txBody>
          <a:bodyPr anchor="t"/>
          <a:lstStyle>
            <a:lvl1pPr algn="l">
              <a:defRPr sz="5333"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87C61738-02BC-417D-99C9-99AC9710DCA5}" type="datetime1">
              <a:rPr kumimoji="1" lang="ja-JP" altLang="en-US" smtClean="0"/>
              <a:t>2019/6/14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8C7D9F3-2E85-4FB8-806B-B56DE066B01D}" type="slidenum">
              <a:rPr kumimoji="1" lang="ja-JP" altLang="en-US" smtClean="0"/>
              <a:t>‹#›</a:t>
            </a:fld>
            <a:endParaRPr kumimoji="1" lang="ja-JP" altLang="en-US"/>
          </a:p>
        </p:txBody>
      </p:sp>
    </p:spTree>
    <p:extLst>
      <p:ext uri="{BB962C8B-B14F-4D97-AF65-F5344CB8AC3E}">
        <p14:creationId xmlns:p14="http://schemas.microsoft.com/office/powerpoint/2010/main" val="28961199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56C9EAC-5967-4D8F-A9AB-591AD6F817EB}" type="datetime1">
              <a:rPr kumimoji="1" lang="ja-JP" altLang="en-US" smtClean="0"/>
              <a:t>2019/6/14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8C7D9F3-2E85-4FB8-806B-B56DE066B01D}" type="slidenum">
              <a:rPr kumimoji="1" lang="ja-JP" altLang="en-US" smtClean="0"/>
              <a:t>‹#›</a:t>
            </a:fld>
            <a:endParaRPr kumimoji="1" lang="ja-JP" altLang="en-US"/>
          </a:p>
        </p:txBody>
      </p:sp>
    </p:spTree>
    <p:extLst>
      <p:ext uri="{BB962C8B-B14F-4D97-AF65-F5344CB8AC3E}">
        <p14:creationId xmlns:p14="http://schemas.microsoft.com/office/powerpoint/2010/main" val="24221987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A9BF1C4-A531-42A0-9FD6-5AC1DA213F76}" type="datetime1">
              <a:rPr kumimoji="1" lang="ja-JP" altLang="en-US" smtClean="0"/>
              <a:t>2019/6/14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8C7D9F3-2E85-4FB8-806B-B56DE066B01D}" type="slidenum">
              <a:rPr kumimoji="1" lang="ja-JP" altLang="en-US" smtClean="0"/>
              <a:t>‹#›</a:t>
            </a:fld>
            <a:endParaRPr kumimoji="1" lang="ja-JP" altLang="en-US"/>
          </a:p>
        </p:txBody>
      </p:sp>
    </p:spTree>
    <p:extLst>
      <p:ext uri="{BB962C8B-B14F-4D97-AF65-F5344CB8AC3E}">
        <p14:creationId xmlns:p14="http://schemas.microsoft.com/office/powerpoint/2010/main" val="13825540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7831C3DE-EE3F-4186-B0C0-4AE2E444E249}" type="datetime1">
              <a:rPr kumimoji="1" lang="ja-JP" altLang="en-US" smtClean="0"/>
              <a:t>2019/6/14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8C7D9F3-2E85-4FB8-806B-B56DE066B01D}" type="slidenum">
              <a:rPr kumimoji="1" lang="ja-JP" altLang="en-US" smtClean="0"/>
              <a:t>‹#›</a:t>
            </a:fld>
            <a:endParaRPr kumimoji="1" lang="ja-JP" altLang="en-US"/>
          </a:p>
        </p:txBody>
      </p:sp>
    </p:spTree>
    <p:extLst>
      <p:ext uri="{BB962C8B-B14F-4D97-AF65-F5344CB8AC3E}">
        <p14:creationId xmlns:p14="http://schemas.microsoft.com/office/powerpoint/2010/main" val="34821351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068534C-30A6-4654-A9C1-DD098999433C}" type="datetime1">
              <a:rPr kumimoji="1" lang="ja-JP" altLang="en-US" smtClean="0"/>
              <a:t>2019/6/14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8C7D9F3-2E85-4FB8-806B-B56DE066B01D}" type="slidenum">
              <a:rPr kumimoji="1" lang="ja-JP" altLang="en-US" smtClean="0"/>
              <a:t>‹#›</a:t>
            </a:fld>
            <a:endParaRPr kumimoji="1" lang="ja-JP" altLang="en-US"/>
          </a:p>
        </p:txBody>
      </p:sp>
    </p:spTree>
    <p:extLst>
      <p:ext uri="{BB962C8B-B14F-4D97-AF65-F5344CB8AC3E}">
        <p14:creationId xmlns:p14="http://schemas.microsoft.com/office/powerpoint/2010/main" val="31248882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2" y="273049"/>
            <a:ext cx="4011084" cy="1162051"/>
          </a:xfrm>
        </p:spPr>
        <p:txBody>
          <a:bodyPr anchor="b"/>
          <a:lstStyle>
            <a:lvl1pPr algn="l">
              <a:defRPr sz="2667" b="1"/>
            </a:lvl1pPr>
          </a:lstStyle>
          <a:p>
            <a:r>
              <a:rPr kumimoji="1" lang="ja-JP" altLang="en-US"/>
              <a:t>マスター タイトルの書式設定</a:t>
            </a:r>
          </a:p>
        </p:txBody>
      </p:sp>
      <p:sp>
        <p:nvSpPr>
          <p:cNvPr id="3" name="コンテンツ プレースホルダー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88C0344D-F99B-45A0-99F7-5B781C2EBDFF}" type="datetime1">
              <a:rPr kumimoji="1" lang="ja-JP" altLang="en-US" smtClean="0"/>
              <a:t>2019/6/14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8C7D9F3-2E85-4FB8-806B-B56DE066B01D}" type="slidenum">
              <a:rPr kumimoji="1" lang="ja-JP" altLang="en-US" smtClean="0"/>
              <a:t>‹#›</a:t>
            </a:fld>
            <a:endParaRPr kumimoji="1" lang="ja-JP" altLang="en-US"/>
          </a:p>
        </p:txBody>
      </p:sp>
    </p:spTree>
    <p:extLst>
      <p:ext uri="{BB962C8B-B14F-4D97-AF65-F5344CB8AC3E}">
        <p14:creationId xmlns:p14="http://schemas.microsoft.com/office/powerpoint/2010/main" val="29321760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9"/>
          </a:xfrm>
        </p:spPr>
        <p:txBody>
          <a:bodyPr anchor="b"/>
          <a:lstStyle>
            <a:lvl1pPr algn="l">
              <a:defRPr sz="2667" b="1"/>
            </a:lvl1pPr>
          </a:lstStyle>
          <a:p>
            <a:r>
              <a:rPr kumimoji="1" lang="ja-JP" altLang="en-US"/>
              <a:t>マスター タイトルの書式設定</a:t>
            </a:r>
          </a:p>
        </p:txBody>
      </p:sp>
      <p:sp>
        <p:nvSpPr>
          <p:cNvPr id="3" name="図プレースホルダー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kumimoji="1" lang="ja-JP" altLang="en-US"/>
          </a:p>
        </p:txBody>
      </p:sp>
      <p:sp>
        <p:nvSpPr>
          <p:cNvPr id="4" name="テキスト プレースホルダー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5D6E9D32-3C3F-4BD7-BD9C-F7F769594A66}" type="datetime1">
              <a:rPr kumimoji="1" lang="ja-JP" altLang="en-US" smtClean="0"/>
              <a:t>2019/6/14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8C7D9F3-2E85-4FB8-806B-B56DE066B01D}" type="slidenum">
              <a:rPr kumimoji="1" lang="ja-JP" altLang="en-US" smtClean="0"/>
              <a:t>‹#›</a:t>
            </a:fld>
            <a:endParaRPr kumimoji="1" lang="ja-JP" altLang="en-US"/>
          </a:p>
        </p:txBody>
      </p:sp>
    </p:spTree>
    <p:extLst>
      <p:ext uri="{BB962C8B-B14F-4D97-AF65-F5344CB8AC3E}">
        <p14:creationId xmlns:p14="http://schemas.microsoft.com/office/powerpoint/2010/main" val="32897646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6C002C3-F7C4-4FD4-8296-282D6245CA7C}" type="datetime1">
              <a:rPr kumimoji="1" lang="ja-JP" altLang="en-US" smtClean="0"/>
              <a:t>2019/6/14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8C7D9F3-2E85-4FB8-806B-B56DE066B01D}" type="slidenum">
              <a:rPr kumimoji="1" lang="ja-JP" altLang="en-US" smtClean="0"/>
              <a:t>‹#›</a:t>
            </a:fld>
            <a:endParaRPr kumimoji="1" lang="ja-JP" altLang="en-US"/>
          </a:p>
        </p:txBody>
      </p:sp>
    </p:spTree>
    <p:extLst>
      <p:ext uri="{BB962C8B-B14F-4D97-AF65-F5344CB8AC3E}">
        <p14:creationId xmlns:p14="http://schemas.microsoft.com/office/powerpoint/2010/main" val="27516878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39"/>
            <a:ext cx="27432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09600" y="274639"/>
            <a:ext cx="80264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77AF5A8-F997-414A-BD00-8E027687E188}" type="datetime1">
              <a:rPr kumimoji="1" lang="ja-JP" altLang="en-US" smtClean="0"/>
              <a:t>2019/6/14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8C7D9F3-2E85-4FB8-806B-B56DE066B01D}" type="slidenum">
              <a:rPr kumimoji="1" lang="ja-JP" altLang="en-US" smtClean="0"/>
              <a:t>‹#›</a:t>
            </a:fld>
            <a:endParaRPr kumimoji="1" lang="ja-JP" altLang="en-US"/>
          </a:p>
        </p:txBody>
      </p:sp>
    </p:spTree>
    <p:extLst>
      <p:ext uri="{BB962C8B-B14F-4D97-AF65-F5344CB8AC3E}">
        <p14:creationId xmlns:p14="http://schemas.microsoft.com/office/powerpoint/2010/main" val="2606262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DCEA0BB-B4C1-4E83-8E7B-73827B28A464}"/>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a:extLst>
              <a:ext uri="{FF2B5EF4-FFF2-40B4-BE49-F238E27FC236}">
                <a16:creationId xmlns:a16="http://schemas.microsoft.com/office/drawing/2014/main" id="{705A1760-2A2D-4860-9168-0393331338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FF6A4D4A-886D-4880-9F82-76A51E7ACB5B}"/>
              </a:ext>
            </a:extLst>
          </p:cNvPr>
          <p:cNvSpPr>
            <a:spLocks noGrp="1"/>
          </p:cNvSpPr>
          <p:nvPr>
            <p:ph type="dt" sz="half" idx="10"/>
          </p:nvPr>
        </p:nvSpPr>
        <p:spPr/>
        <p:txBody>
          <a:bodyPr/>
          <a:lstStyle/>
          <a:p>
            <a:fld id="{BCD84866-6A6E-427D-B7AD-775A4DC73DD0}" type="datetimeFigureOut">
              <a:rPr kumimoji="1" lang="ja-JP" altLang="en-US" smtClean="0"/>
              <a:t>2019/6/14</a:t>
            </a:fld>
            <a:endParaRPr kumimoji="1" lang="ja-JP" altLang="en-US"/>
          </a:p>
        </p:txBody>
      </p:sp>
      <p:sp>
        <p:nvSpPr>
          <p:cNvPr id="5" name="フッター プレースホルダー 4">
            <a:extLst>
              <a:ext uri="{FF2B5EF4-FFF2-40B4-BE49-F238E27FC236}">
                <a16:creationId xmlns:a16="http://schemas.microsoft.com/office/drawing/2014/main" id="{321A9532-5D7A-448B-999F-AFCD78532ED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7E54EDF-E8EF-4F30-82AA-AA7BC65F92CB}"/>
              </a:ext>
            </a:extLst>
          </p:cNvPr>
          <p:cNvSpPr>
            <a:spLocks noGrp="1"/>
          </p:cNvSpPr>
          <p:nvPr>
            <p:ph type="sldNum" sz="quarter" idx="12"/>
          </p:nvPr>
        </p:nvSpPr>
        <p:spPr/>
        <p:txBody>
          <a:bodyPr/>
          <a:lstStyle/>
          <a:p>
            <a:fld id="{0836E936-743D-401F-B719-3393448C4593}" type="slidenum">
              <a:rPr kumimoji="1" lang="ja-JP" altLang="en-US" smtClean="0"/>
              <a:t>‹#›</a:t>
            </a:fld>
            <a:endParaRPr kumimoji="1" lang="ja-JP" altLang="en-US"/>
          </a:p>
        </p:txBody>
      </p:sp>
    </p:spTree>
    <p:extLst>
      <p:ext uri="{BB962C8B-B14F-4D97-AF65-F5344CB8AC3E}">
        <p14:creationId xmlns:p14="http://schemas.microsoft.com/office/powerpoint/2010/main" val="42590702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2869EE-41B1-423E-B276-6447BD14982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8C46440-CEEB-4492-ACCC-74D4C9F237E3}"/>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18DF8E1-55C9-4CFB-950A-E6C101F7A32F}"/>
              </a:ext>
            </a:extLst>
          </p:cNvPr>
          <p:cNvSpPr>
            <a:spLocks noGrp="1"/>
          </p:cNvSpPr>
          <p:nvPr>
            <p:ph type="dt" sz="half" idx="10"/>
          </p:nvPr>
        </p:nvSpPr>
        <p:spPr/>
        <p:txBody>
          <a:bodyPr/>
          <a:lstStyle/>
          <a:p>
            <a:fld id="{BCD84866-6A6E-427D-B7AD-775A4DC73DD0}" type="datetimeFigureOut">
              <a:rPr kumimoji="1" lang="ja-JP" altLang="en-US" smtClean="0"/>
              <a:t>2019/6/14</a:t>
            </a:fld>
            <a:endParaRPr kumimoji="1" lang="ja-JP" altLang="en-US"/>
          </a:p>
        </p:txBody>
      </p:sp>
      <p:sp>
        <p:nvSpPr>
          <p:cNvPr id="5" name="フッター プレースホルダー 4">
            <a:extLst>
              <a:ext uri="{FF2B5EF4-FFF2-40B4-BE49-F238E27FC236}">
                <a16:creationId xmlns:a16="http://schemas.microsoft.com/office/drawing/2014/main" id="{161D72CE-24D4-4D87-B1E7-6A14AB8EDEC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36CD9D0-2311-4BA1-9BA3-BA0812B773CC}"/>
              </a:ext>
            </a:extLst>
          </p:cNvPr>
          <p:cNvSpPr>
            <a:spLocks noGrp="1"/>
          </p:cNvSpPr>
          <p:nvPr>
            <p:ph type="sldNum" sz="quarter" idx="12"/>
          </p:nvPr>
        </p:nvSpPr>
        <p:spPr/>
        <p:txBody>
          <a:bodyPr/>
          <a:lstStyle/>
          <a:p>
            <a:fld id="{0836E936-743D-401F-B719-3393448C4593}" type="slidenum">
              <a:rPr kumimoji="1" lang="ja-JP" altLang="en-US" smtClean="0"/>
              <a:t>‹#›</a:t>
            </a:fld>
            <a:endParaRPr kumimoji="1" lang="ja-JP" altLang="en-US"/>
          </a:p>
        </p:txBody>
      </p:sp>
    </p:spTree>
    <p:extLst>
      <p:ext uri="{BB962C8B-B14F-4D97-AF65-F5344CB8AC3E}">
        <p14:creationId xmlns:p14="http://schemas.microsoft.com/office/powerpoint/2010/main" val="33816591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10544E2-C0A1-4AA5-ACD1-F619631BDC80}"/>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06B987F-3BB5-41D6-A06D-2686BB94DA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34515B96-9E7F-4620-BEBA-B956145F2641}"/>
              </a:ext>
            </a:extLst>
          </p:cNvPr>
          <p:cNvSpPr>
            <a:spLocks noGrp="1"/>
          </p:cNvSpPr>
          <p:nvPr>
            <p:ph type="dt" sz="half" idx="10"/>
          </p:nvPr>
        </p:nvSpPr>
        <p:spPr/>
        <p:txBody>
          <a:bodyPr/>
          <a:lstStyle/>
          <a:p>
            <a:fld id="{BCD84866-6A6E-427D-B7AD-775A4DC73DD0}" type="datetimeFigureOut">
              <a:rPr kumimoji="1" lang="ja-JP" altLang="en-US" smtClean="0"/>
              <a:t>2019/6/14</a:t>
            </a:fld>
            <a:endParaRPr kumimoji="1" lang="ja-JP" altLang="en-US"/>
          </a:p>
        </p:txBody>
      </p:sp>
      <p:sp>
        <p:nvSpPr>
          <p:cNvPr id="5" name="フッター プレースホルダー 4">
            <a:extLst>
              <a:ext uri="{FF2B5EF4-FFF2-40B4-BE49-F238E27FC236}">
                <a16:creationId xmlns:a16="http://schemas.microsoft.com/office/drawing/2014/main" id="{99BFB7E4-774D-4D11-A005-8F20949D323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1341B5B-805B-4D89-B1EA-54604E650A0F}"/>
              </a:ext>
            </a:extLst>
          </p:cNvPr>
          <p:cNvSpPr>
            <a:spLocks noGrp="1"/>
          </p:cNvSpPr>
          <p:nvPr>
            <p:ph type="sldNum" sz="quarter" idx="12"/>
          </p:nvPr>
        </p:nvSpPr>
        <p:spPr/>
        <p:txBody>
          <a:bodyPr/>
          <a:lstStyle/>
          <a:p>
            <a:fld id="{0836E936-743D-401F-B719-3393448C4593}" type="slidenum">
              <a:rPr kumimoji="1" lang="ja-JP" altLang="en-US" smtClean="0"/>
              <a:t>‹#›</a:t>
            </a:fld>
            <a:endParaRPr kumimoji="1" lang="ja-JP" altLang="en-US"/>
          </a:p>
        </p:txBody>
      </p:sp>
    </p:spTree>
    <p:extLst>
      <p:ext uri="{BB962C8B-B14F-4D97-AF65-F5344CB8AC3E}">
        <p14:creationId xmlns:p14="http://schemas.microsoft.com/office/powerpoint/2010/main" val="23006025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9F036F-8E62-4373-B409-4EFAB87C600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7646262-1D40-4C89-B849-E94807D33DB3}"/>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05D3499-B96D-4220-B09A-A0327DFD32C7}"/>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FC6F56E-29BD-4AB2-8608-5A37EDE60C29}"/>
              </a:ext>
            </a:extLst>
          </p:cNvPr>
          <p:cNvSpPr>
            <a:spLocks noGrp="1"/>
          </p:cNvSpPr>
          <p:nvPr>
            <p:ph type="dt" sz="half" idx="10"/>
          </p:nvPr>
        </p:nvSpPr>
        <p:spPr/>
        <p:txBody>
          <a:bodyPr/>
          <a:lstStyle/>
          <a:p>
            <a:fld id="{BCD84866-6A6E-427D-B7AD-775A4DC73DD0}" type="datetimeFigureOut">
              <a:rPr kumimoji="1" lang="ja-JP" altLang="en-US" smtClean="0"/>
              <a:t>2019/6/14</a:t>
            </a:fld>
            <a:endParaRPr kumimoji="1" lang="ja-JP" altLang="en-US"/>
          </a:p>
        </p:txBody>
      </p:sp>
      <p:sp>
        <p:nvSpPr>
          <p:cNvPr id="6" name="フッター プレースホルダー 5">
            <a:extLst>
              <a:ext uri="{FF2B5EF4-FFF2-40B4-BE49-F238E27FC236}">
                <a16:creationId xmlns:a16="http://schemas.microsoft.com/office/drawing/2014/main" id="{38B18B47-97C9-45C9-BA1D-852A8569F91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802A40D-F195-4F87-A76A-D512B5621FA3}"/>
              </a:ext>
            </a:extLst>
          </p:cNvPr>
          <p:cNvSpPr>
            <a:spLocks noGrp="1"/>
          </p:cNvSpPr>
          <p:nvPr>
            <p:ph type="sldNum" sz="quarter" idx="12"/>
          </p:nvPr>
        </p:nvSpPr>
        <p:spPr/>
        <p:txBody>
          <a:bodyPr/>
          <a:lstStyle/>
          <a:p>
            <a:fld id="{0836E936-743D-401F-B719-3393448C4593}" type="slidenum">
              <a:rPr kumimoji="1" lang="ja-JP" altLang="en-US" smtClean="0"/>
              <a:t>‹#›</a:t>
            </a:fld>
            <a:endParaRPr kumimoji="1" lang="ja-JP" altLang="en-US"/>
          </a:p>
        </p:txBody>
      </p:sp>
    </p:spTree>
    <p:extLst>
      <p:ext uri="{BB962C8B-B14F-4D97-AF65-F5344CB8AC3E}">
        <p14:creationId xmlns:p14="http://schemas.microsoft.com/office/powerpoint/2010/main" val="33470151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E79893-DB98-4D8F-A5D3-1D331892E704}"/>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D7AA5F3-1D69-4002-BDE9-DB733E4A9C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5C561748-7CE5-4D5F-8455-0CF21422F82D}"/>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E9657072-7E39-4F2E-B9A5-651D9AF97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B05C8E32-5B08-4B99-BF51-C30212F4AE08}"/>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6F213C96-1512-4362-8A73-C80E6DEFA8AF}"/>
              </a:ext>
            </a:extLst>
          </p:cNvPr>
          <p:cNvSpPr>
            <a:spLocks noGrp="1"/>
          </p:cNvSpPr>
          <p:nvPr>
            <p:ph type="dt" sz="half" idx="10"/>
          </p:nvPr>
        </p:nvSpPr>
        <p:spPr/>
        <p:txBody>
          <a:bodyPr/>
          <a:lstStyle/>
          <a:p>
            <a:fld id="{BCD84866-6A6E-427D-B7AD-775A4DC73DD0}" type="datetimeFigureOut">
              <a:rPr kumimoji="1" lang="ja-JP" altLang="en-US" smtClean="0"/>
              <a:t>2019/6/14</a:t>
            </a:fld>
            <a:endParaRPr kumimoji="1" lang="ja-JP" altLang="en-US"/>
          </a:p>
        </p:txBody>
      </p:sp>
      <p:sp>
        <p:nvSpPr>
          <p:cNvPr id="8" name="フッター プレースホルダー 7">
            <a:extLst>
              <a:ext uri="{FF2B5EF4-FFF2-40B4-BE49-F238E27FC236}">
                <a16:creationId xmlns:a16="http://schemas.microsoft.com/office/drawing/2014/main" id="{30322EE9-54B5-4470-9676-E4DE559CE9C6}"/>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C785D456-7A57-4E40-8184-601F3C33557C}"/>
              </a:ext>
            </a:extLst>
          </p:cNvPr>
          <p:cNvSpPr>
            <a:spLocks noGrp="1"/>
          </p:cNvSpPr>
          <p:nvPr>
            <p:ph type="sldNum" sz="quarter" idx="12"/>
          </p:nvPr>
        </p:nvSpPr>
        <p:spPr/>
        <p:txBody>
          <a:bodyPr/>
          <a:lstStyle/>
          <a:p>
            <a:fld id="{0836E936-743D-401F-B719-3393448C4593}" type="slidenum">
              <a:rPr kumimoji="1" lang="ja-JP" altLang="en-US" smtClean="0"/>
              <a:t>‹#›</a:t>
            </a:fld>
            <a:endParaRPr kumimoji="1" lang="ja-JP" altLang="en-US"/>
          </a:p>
        </p:txBody>
      </p:sp>
    </p:spTree>
    <p:extLst>
      <p:ext uri="{BB962C8B-B14F-4D97-AF65-F5344CB8AC3E}">
        <p14:creationId xmlns:p14="http://schemas.microsoft.com/office/powerpoint/2010/main" val="17383472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4C11E3-344A-408A-97F5-91087369775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877DB16B-9729-4ADD-B62D-123B96FA86D4}"/>
              </a:ext>
            </a:extLst>
          </p:cNvPr>
          <p:cNvSpPr>
            <a:spLocks noGrp="1"/>
          </p:cNvSpPr>
          <p:nvPr>
            <p:ph type="dt" sz="half" idx="10"/>
          </p:nvPr>
        </p:nvSpPr>
        <p:spPr/>
        <p:txBody>
          <a:bodyPr/>
          <a:lstStyle/>
          <a:p>
            <a:fld id="{BCD84866-6A6E-427D-B7AD-775A4DC73DD0}" type="datetimeFigureOut">
              <a:rPr kumimoji="1" lang="ja-JP" altLang="en-US" smtClean="0"/>
              <a:t>2019/6/14</a:t>
            </a:fld>
            <a:endParaRPr kumimoji="1" lang="ja-JP" altLang="en-US"/>
          </a:p>
        </p:txBody>
      </p:sp>
      <p:sp>
        <p:nvSpPr>
          <p:cNvPr id="4" name="フッター プレースホルダー 3">
            <a:extLst>
              <a:ext uri="{FF2B5EF4-FFF2-40B4-BE49-F238E27FC236}">
                <a16:creationId xmlns:a16="http://schemas.microsoft.com/office/drawing/2014/main" id="{3A7B2148-EF0B-43F5-A93D-122DC2EB0A09}"/>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C325BE6F-F712-4FC5-BE32-438C2FE109AA}"/>
              </a:ext>
            </a:extLst>
          </p:cNvPr>
          <p:cNvSpPr>
            <a:spLocks noGrp="1"/>
          </p:cNvSpPr>
          <p:nvPr>
            <p:ph type="sldNum" sz="quarter" idx="12"/>
          </p:nvPr>
        </p:nvSpPr>
        <p:spPr/>
        <p:txBody>
          <a:bodyPr/>
          <a:lstStyle/>
          <a:p>
            <a:fld id="{0836E936-743D-401F-B719-3393448C4593}" type="slidenum">
              <a:rPr kumimoji="1" lang="ja-JP" altLang="en-US" smtClean="0"/>
              <a:t>‹#›</a:t>
            </a:fld>
            <a:endParaRPr kumimoji="1" lang="ja-JP" altLang="en-US"/>
          </a:p>
        </p:txBody>
      </p:sp>
    </p:spTree>
    <p:extLst>
      <p:ext uri="{BB962C8B-B14F-4D97-AF65-F5344CB8AC3E}">
        <p14:creationId xmlns:p14="http://schemas.microsoft.com/office/powerpoint/2010/main" val="41719133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0143E82-2AD7-48ED-9F37-3D34D48CF102}"/>
              </a:ext>
            </a:extLst>
          </p:cNvPr>
          <p:cNvSpPr>
            <a:spLocks noGrp="1"/>
          </p:cNvSpPr>
          <p:nvPr>
            <p:ph type="dt" sz="half" idx="10"/>
          </p:nvPr>
        </p:nvSpPr>
        <p:spPr/>
        <p:txBody>
          <a:bodyPr/>
          <a:lstStyle/>
          <a:p>
            <a:fld id="{BCD84866-6A6E-427D-B7AD-775A4DC73DD0}" type="datetimeFigureOut">
              <a:rPr kumimoji="1" lang="ja-JP" altLang="en-US" smtClean="0"/>
              <a:t>2019/6/14</a:t>
            </a:fld>
            <a:endParaRPr kumimoji="1" lang="ja-JP" altLang="en-US"/>
          </a:p>
        </p:txBody>
      </p:sp>
      <p:sp>
        <p:nvSpPr>
          <p:cNvPr id="3" name="フッター プレースホルダー 2">
            <a:extLst>
              <a:ext uri="{FF2B5EF4-FFF2-40B4-BE49-F238E27FC236}">
                <a16:creationId xmlns:a16="http://schemas.microsoft.com/office/drawing/2014/main" id="{7A5708FE-0FBB-445C-8618-F4D10CC15707}"/>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045B6A6A-3512-44A4-A697-F2471743E4F8}"/>
              </a:ext>
            </a:extLst>
          </p:cNvPr>
          <p:cNvSpPr>
            <a:spLocks noGrp="1"/>
          </p:cNvSpPr>
          <p:nvPr>
            <p:ph type="sldNum" sz="quarter" idx="12"/>
          </p:nvPr>
        </p:nvSpPr>
        <p:spPr/>
        <p:txBody>
          <a:bodyPr/>
          <a:lstStyle/>
          <a:p>
            <a:fld id="{0836E936-743D-401F-B719-3393448C4593}" type="slidenum">
              <a:rPr kumimoji="1" lang="ja-JP" altLang="en-US" smtClean="0"/>
              <a:t>‹#›</a:t>
            </a:fld>
            <a:endParaRPr kumimoji="1" lang="ja-JP" altLang="en-US"/>
          </a:p>
        </p:txBody>
      </p:sp>
    </p:spTree>
    <p:extLst>
      <p:ext uri="{BB962C8B-B14F-4D97-AF65-F5344CB8AC3E}">
        <p14:creationId xmlns:p14="http://schemas.microsoft.com/office/powerpoint/2010/main" val="16007774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0328CD-EAEB-4A4B-9D2E-F1E31DA4E16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452D2AC-8567-4947-A55F-BE5F22A0EC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DF462155-1243-40D9-BDC5-CFBF337F0D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B6DF76B-F038-4039-82FD-84DE0510A35B}"/>
              </a:ext>
            </a:extLst>
          </p:cNvPr>
          <p:cNvSpPr>
            <a:spLocks noGrp="1"/>
          </p:cNvSpPr>
          <p:nvPr>
            <p:ph type="dt" sz="half" idx="10"/>
          </p:nvPr>
        </p:nvSpPr>
        <p:spPr/>
        <p:txBody>
          <a:bodyPr/>
          <a:lstStyle/>
          <a:p>
            <a:fld id="{BCD84866-6A6E-427D-B7AD-775A4DC73DD0}" type="datetimeFigureOut">
              <a:rPr kumimoji="1" lang="ja-JP" altLang="en-US" smtClean="0"/>
              <a:t>2019/6/14</a:t>
            </a:fld>
            <a:endParaRPr kumimoji="1" lang="ja-JP" altLang="en-US"/>
          </a:p>
        </p:txBody>
      </p:sp>
      <p:sp>
        <p:nvSpPr>
          <p:cNvPr id="6" name="フッター プレースホルダー 5">
            <a:extLst>
              <a:ext uri="{FF2B5EF4-FFF2-40B4-BE49-F238E27FC236}">
                <a16:creationId xmlns:a16="http://schemas.microsoft.com/office/drawing/2014/main" id="{1C92744B-4FF9-4E21-AAAD-E3DBEAC3D20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2CADA12-BAE2-47F6-815F-0ED7DFB71362}"/>
              </a:ext>
            </a:extLst>
          </p:cNvPr>
          <p:cNvSpPr>
            <a:spLocks noGrp="1"/>
          </p:cNvSpPr>
          <p:nvPr>
            <p:ph type="sldNum" sz="quarter" idx="12"/>
          </p:nvPr>
        </p:nvSpPr>
        <p:spPr/>
        <p:txBody>
          <a:bodyPr/>
          <a:lstStyle/>
          <a:p>
            <a:fld id="{0836E936-743D-401F-B719-3393448C4593}" type="slidenum">
              <a:rPr kumimoji="1" lang="ja-JP" altLang="en-US" smtClean="0"/>
              <a:t>‹#›</a:t>
            </a:fld>
            <a:endParaRPr kumimoji="1" lang="ja-JP" altLang="en-US"/>
          </a:p>
        </p:txBody>
      </p:sp>
    </p:spTree>
    <p:extLst>
      <p:ext uri="{BB962C8B-B14F-4D97-AF65-F5344CB8AC3E}">
        <p14:creationId xmlns:p14="http://schemas.microsoft.com/office/powerpoint/2010/main" val="44402000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93BEA13-8D08-4D0D-8870-346BA9C9B3E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7D6429B6-CB49-49D9-B2CB-4F90209F8A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188A95DB-94E3-4C4D-A8C2-9E71182E5F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38A99AE-CBD4-4A73-8CB1-F45E1B924F86}"/>
              </a:ext>
            </a:extLst>
          </p:cNvPr>
          <p:cNvSpPr>
            <a:spLocks noGrp="1"/>
          </p:cNvSpPr>
          <p:nvPr>
            <p:ph type="dt" sz="half" idx="10"/>
          </p:nvPr>
        </p:nvSpPr>
        <p:spPr/>
        <p:txBody>
          <a:bodyPr/>
          <a:lstStyle/>
          <a:p>
            <a:fld id="{BCD84866-6A6E-427D-B7AD-775A4DC73DD0}" type="datetimeFigureOut">
              <a:rPr kumimoji="1" lang="ja-JP" altLang="en-US" smtClean="0"/>
              <a:t>2019/6/14</a:t>
            </a:fld>
            <a:endParaRPr kumimoji="1" lang="ja-JP" altLang="en-US"/>
          </a:p>
        </p:txBody>
      </p:sp>
      <p:sp>
        <p:nvSpPr>
          <p:cNvPr id="6" name="フッター プレースホルダー 5">
            <a:extLst>
              <a:ext uri="{FF2B5EF4-FFF2-40B4-BE49-F238E27FC236}">
                <a16:creationId xmlns:a16="http://schemas.microsoft.com/office/drawing/2014/main" id="{FE5A7D81-7523-4CCC-B144-0991DD4CBD0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07BE8F2-A163-4FCD-ACB9-D239A4F1BFA8}"/>
              </a:ext>
            </a:extLst>
          </p:cNvPr>
          <p:cNvSpPr>
            <a:spLocks noGrp="1"/>
          </p:cNvSpPr>
          <p:nvPr>
            <p:ph type="sldNum" sz="quarter" idx="12"/>
          </p:nvPr>
        </p:nvSpPr>
        <p:spPr/>
        <p:txBody>
          <a:bodyPr/>
          <a:lstStyle/>
          <a:p>
            <a:fld id="{0836E936-743D-401F-B719-3393448C4593}" type="slidenum">
              <a:rPr kumimoji="1" lang="ja-JP" altLang="en-US" smtClean="0"/>
              <a:t>‹#›</a:t>
            </a:fld>
            <a:endParaRPr kumimoji="1" lang="ja-JP" altLang="en-US"/>
          </a:p>
        </p:txBody>
      </p:sp>
    </p:spTree>
    <p:extLst>
      <p:ext uri="{BB962C8B-B14F-4D97-AF65-F5344CB8AC3E}">
        <p14:creationId xmlns:p14="http://schemas.microsoft.com/office/powerpoint/2010/main" val="32639199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12982B-5F7C-431E-BECE-3F38B032ECDD}"/>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ADEF077-1969-4A31-98D0-AED1BCA436F5}"/>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236F78E-74EB-47F6-AA4D-CFCA4F03DBC8}"/>
              </a:ext>
            </a:extLst>
          </p:cNvPr>
          <p:cNvSpPr>
            <a:spLocks noGrp="1"/>
          </p:cNvSpPr>
          <p:nvPr>
            <p:ph type="dt" sz="half" idx="10"/>
          </p:nvPr>
        </p:nvSpPr>
        <p:spPr/>
        <p:txBody>
          <a:bodyPr/>
          <a:lstStyle/>
          <a:p>
            <a:fld id="{BCD84866-6A6E-427D-B7AD-775A4DC73DD0}" type="datetimeFigureOut">
              <a:rPr kumimoji="1" lang="ja-JP" altLang="en-US" smtClean="0"/>
              <a:t>2019/6/14</a:t>
            </a:fld>
            <a:endParaRPr kumimoji="1" lang="ja-JP" altLang="en-US"/>
          </a:p>
        </p:txBody>
      </p:sp>
      <p:sp>
        <p:nvSpPr>
          <p:cNvPr id="5" name="フッター プレースホルダー 4">
            <a:extLst>
              <a:ext uri="{FF2B5EF4-FFF2-40B4-BE49-F238E27FC236}">
                <a16:creationId xmlns:a16="http://schemas.microsoft.com/office/drawing/2014/main" id="{DB6740EC-711F-461B-96BC-AE62D8F3F41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6A662C4-B6BA-4761-80D0-EF7A9FAE0F35}"/>
              </a:ext>
            </a:extLst>
          </p:cNvPr>
          <p:cNvSpPr>
            <a:spLocks noGrp="1"/>
          </p:cNvSpPr>
          <p:nvPr>
            <p:ph type="sldNum" sz="quarter" idx="12"/>
          </p:nvPr>
        </p:nvSpPr>
        <p:spPr/>
        <p:txBody>
          <a:bodyPr/>
          <a:lstStyle/>
          <a:p>
            <a:fld id="{0836E936-743D-401F-B719-3393448C4593}" type="slidenum">
              <a:rPr kumimoji="1" lang="ja-JP" altLang="en-US" smtClean="0"/>
              <a:t>‹#›</a:t>
            </a:fld>
            <a:endParaRPr kumimoji="1" lang="ja-JP" altLang="en-US"/>
          </a:p>
        </p:txBody>
      </p:sp>
    </p:spTree>
    <p:extLst>
      <p:ext uri="{BB962C8B-B14F-4D97-AF65-F5344CB8AC3E}">
        <p14:creationId xmlns:p14="http://schemas.microsoft.com/office/powerpoint/2010/main" val="9583033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1C8B2EA4-B672-40C5-BA7C-B1D747BE8E35}"/>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28DF617-44E4-45FF-A200-0F6FCA581108}"/>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154D95A-72F7-4AA4-BFBA-66A85A1E2BB7}"/>
              </a:ext>
            </a:extLst>
          </p:cNvPr>
          <p:cNvSpPr>
            <a:spLocks noGrp="1"/>
          </p:cNvSpPr>
          <p:nvPr>
            <p:ph type="dt" sz="half" idx="10"/>
          </p:nvPr>
        </p:nvSpPr>
        <p:spPr/>
        <p:txBody>
          <a:bodyPr/>
          <a:lstStyle/>
          <a:p>
            <a:fld id="{BCD84866-6A6E-427D-B7AD-775A4DC73DD0}" type="datetimeFigureOut">
              <a:rPr kumimoji="1" lang="ja-JP" altLang="en-US" smtClean="0"/>
              <a:t>2019/6/14</a:t>
            </a:fld>
            <a:endParaRPr kumimoji="1" lang="ja-JP" altLang="en-US"/>
          </a:p>
        </p:txBody>
      </p:sp>
      <p:sp>
        <p:nvSpPr>
          <p:cNvPr id="5" name="フッター プレースホルダー 4">
            <a:extLst>
              <a:ext uri="{FF2B5EF4-FFF2-40B4-BE49-F238E27FC236}">
                <a16:creationId xmlns:a16="http://schemas.microsoft.com/office/drawing/2014/main" id="{23C5B43A-B052-4B88-A5A2-6CDA97F6E89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FC20591-A052-4403-A0EB-99D8D2F5FCD0}"/>
              </a:ext>
            </a:extLst>
          </p:cNvPr>
          <p:cNvSpPr>
            <a:spLocks noGrp="1"/>
          </p:cNvSpPr>
          <p:nvPr>
            <p:ph type="sldNum" sz="quarter" idx="12"/>
          </p:nvPr>
        </p:nvSpPr>
        <p:spPr/>
        <p:txBody>
          <a:bodyPr/>
          <a:lstStyle/>
          <a:p>
            <a:fld id="{0836E936-743D-401F-B719-3393448C4593}" type="slidenum">
              <a:rPr kumimoji="1" lang="ja-JP" altLang="en-US" smtClean="0"/>
              <a:t>‹#›</a:t>
            </a:fld>
            <a:endParaRPr kumimoji="1" lang="ja-JP" altLang="en-US"/>
          </a:p>
        </p:txBody>
      </p:sp>
    </p:spTree>
    <p:extLst>
      <p:ext uri="{BB962C8B-B14F-4D97-AF65-F5344CB8AC3E}">
        <p14:creationId xmlns:p14="http://schemas.microsoft.com/office/powerpoint/2010/main" val="7534690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3CA79F7-D7AA-4FEF-A479-A0CE14535AF2}" type="datetimeFigureOut">
              <a:rPr kumimoji="1" lang="ja-JP" altLang="en-US" smtClean="0">
                <a:solidFill>
                  <a:prstClr val="black">
                    <a:tint val="75000"/>
                  </a:prstClr>
                </a:solidFill>
              </a:rPr>
              <a:pPr/>
              <a:t>2019/6/14</a:t>
            </a:fld>
            <a:endParaRPr kumimoji="1"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kumimoji="1"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98E7192-7C77-49B0-B89F-BFADB80A8C6C}" type="slidenum">
              <a:rPr kumimoji="1" lang="ja-JP" altLang="en-US" smtClean="0">
                <a:solidFill>
                  <a:prstClr val="black">
                    <a:tint val="75000"/>
                  </a:prstClr>
                </a:solidFill>
              </a:rPr>
              <a:pPr/>
              <a:t>‹#›</a:t>
            </a:fld>
            <a:endParaRPr kumimoji="1" lang="ja-JP" altLang="en-US">
              <a:solidFill>
                <a:prstClr val="black">
                  <a:tint val="75000"/>
                </a:prstClr>
              </a:solidFill>
            </a:endParaRPr>
          </a:p>
        </p:txBody>
      </p:sp>
    </p:spTree>
    <p:extLst>
      <p:ext uri="{BB962C8B-B14F-4D97-AF65-F5344CB8AC3E}">
        <p14:creationId xmlns:p14="http://schemas.microsoft.com/office/powerpoint/2010/main" val="28286146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3CA79F7-D7AA-4FEF-A479-A0CE14535AF2}" type="datetimeFigureOut">
              <a:rPr kumimoji="1" lang="ja-JP" altLang="en-US" smtClean="0">
                <a:solidFill>
                  <a:prstClr val="black">
                    <a:tint val="75000"/>
                  </a:prstClr>
                </a:solidFill>
              </a:rPr>
              <a:pPr/>
              <a:t>2019/6/14</a:t>
            </a:fld>
            <a:endParaRPr kumimoji="1"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kumimoji="1"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98E7192-7C77-49B0-B89F-BFADB80A8C6C}" type="slidenum">
              <a:rPr kumimoji="1" lang="ja-JP" altLang="en-US" smtClean="0">
                <a:solidFill>
                  <a:prstClr val="black">
                    <a:tint val="75000"/>
                  </a:prstClr>
                </a:solidFill>
              </a:rPr>
              <a:pPr/>
              <a:t>‹#›</a:t>
            </a:fld>
            <a:endParaRPr kumimoji="1" lang="ja-JP" altLang="en-US">
              <a:solidFill>
                <a:prstClr val="black">
                  <a:tint val="75000"/>
                </a:prstClr>
              </a:solidFill>
            </a:endParaRPr>
          </a:p>
        </p:txBody>
      </p:sp>
    </p:spTree>
    <p:extLst>
      <p:ext uri="{BB962C8B-B14F-4D97-AF65-F5344CB8AC3E}">
        <p14:creationId xmlns:p14="http://schemas.microsoft.com/office/powerpoint/2010/main" val="404829074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3CA79F7-D7AA-4FEF-A479-A0CE14535AF2}" type="datetimeFigureOut">
              <a:rPr kumimoji="1" lang="ja-JP" altLang="en-US" smtClean="0">
                <a:solidFill>
                  <a:prstClr val="black">
                    <a:tint val="75000"/>
                  </a:prstClr>
                </a:solidFill>
              </a:rPr>
              <a:pPr/>
              <a:t>2019/6/14</a:t>
            </a:fld>
            <a:endParaRPr kumimoji="1"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kumimoji="1"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98E7192-7C77-49B0-B89F-BFADB80A8C6C}" type="slidenum">
              <a:rPr kumimoji="1" lang="ja-JP" altLang="en-US" smtClean="0">
                <a:solidFill>
                  <a:prstClr val="black">
                    <a:tint val="75000"/>
                  </a:prstClr>
                </a:solidFill>
              </a:rPr>
              <a:pPr/>
              <a:t>‹#›</a:t>
            </a:fld>
            <a:endParaRPr kumimoji="1" lang="ja-JP" altLang="en-US">
              <a:solidFill>
                <a:prstClr val="black">
                  <a:tint val="75000"/>
                </a:prstClr>
              </a:solidFill>
            </a:endParaRPr>
          </a:p>
        </p:txBody>
      </p:sp>
    </p:spTree>
    <p:extLst>
      <p:ext uri="{BB962C8B-B14F-4D97-AF65-F5344CB8AC3E}">
        <p14:creationId xmlns:p14="http://schemas.microsoft.com/office/powerpoint/2010/main" val="25474440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3CA79F7-D7AA-4FEF-A479-A0CE14535AF2}" type="datetimeFigureOut">
              <a:rPr kumimoji="1" lang="ja-JP" altLang="en-US" smtClean="0">
                <a:solidFill>
                  <a:prstClr val="black">
                    <a:tint val="75000"/>
                  </a:prstClr>
                </a:solidFill>
              </a:rPr>
              <a:pPr/>
              <a:t>2019/6/14</a:t>
            </a:fld>
            <a:endParaRPr kumimoji="1"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kumimoji="1"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98E7192-7C77-49B0-B89F-BFADB80A8C6C}" type="slidenum">
              <a:rPr kumimoji="1" lang="ja-JP" altLang="en-US" smtClean="0">
                <a:solidFill>
                  <a:prstClr val="black">
                    <a:tint val="75000"/>
                  </a:prstClr>
                </a:solidFill>
              </a:rPr>
              <a:pPr/>
              <a:t>‹#›</a:t>
            </a:fld>
            <a:endParaRPr kumimoji="1" lang="ja-JP" altLang="en-US">
              <a:solidFill>
                <a:prstClr val="black">
                  <a:tint val="75000"/>
                </a:prstClr>
              </a:solidFill>
            </a:endParaRPr>
          </a:p>
        </p:txBody>
      </p:sp>
    </p:spTree>
    <p:extLst>
      <p:ext uri="{BB962C8B-B14F-4D97-AF65-F5344CB8AC3E}">
        <p14:creationId xmlns:p14="http://schemas.microsoft.com/office/powerpoint/2010/main" val="30654970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39788" y="2505075"/>
            <a:ext cx="515778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0" y="2505075"/>
            <a:ext cx="51831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3CA79F7-D7AA-4FEF-A479-A0CE14535AF2}" type="datetimeFigureOut">
              <a:rPr kumimoji="1" lang="ja-JP" altLang="en-US" smtClean="0">
                <a:solidFill>
                  <a:prstClr val="black">
                    <a:tint val="75000"/>
                  </a:prstClr>
                </a:solidFill>
              </a:rPr>
              <a:pPr/>
              <a:t>2019/6/14</a:t>
            </a:fld>
            <a:endParaRPr kumimoji="1" lang="ja-JP"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kumimoji="1" lang="ja-JP"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98E7192-7C77-49B0-B89F-BFADB80A8C6C}" type="slidenum">
              <a:rPr kumimoji="1" lang="ja-JP" altLang="en-US" smtClean="0">
                <a:solidFill>
                  <a:prstClr val="black">
                    <a:tint val="75000"/>
                  </a:prstClr>
                </a:solidFill>
              </a:rPr>
              <a:pPr/>
              <a:t>‹#›</a:t>
            </a:fld>
            <a:endParaRPr kumimoji="1" lang="ja-JP" altLang="en-US">
              <a:solidFill>
                <a:prstClr val="black">
                  <a:tint val="75000"/>
                </a:prstClr>
              </a:solidFill>
            </a:endParaRPr>
          </a:p>
        </p:txBody>
      </p:sp>
    </p:spTree>
    <p:extLst>
      <p:ext uri="{BB962C8B-B14F-4D97-AF65-F5344CB8AC3E}">
        <p14:creationId xmlns:p14="http://schemas.microsoft.com/office/powerpoint/2010/main" val="7538226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3CA79F7-D7AA-4FEF-A479-A0CE14535AF2}" type="datetimeFigureOut">
              <a:rPr kumimoji="1" lang="ja-JP" altLang="en-US" smtClean="0">
                <a:solidFill>
                  <a:prstClr val="black">
                    <a:tint val="75000"/>
                  </a:prstClr>
                </a:solidFill>
              </a:rPr>
              <a:pPr/>
              <a:t>2019/6/14</a:t>
            </a:fld>
            <a:endParaRPr kumimoji="1" lang="ja-JP"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kumimoji="1" lang="ja-JP"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98E7192-7C77-49B0-B89F-BFADB80A8C6C}" type="slidenum">
              <a:rPr kumimoji="1" lang="ja-JP" altLang="en-US" smtClean="0">
                <a:solidFill>
                  <a:prstClr val="black">
                    <a:tint val="75000"/>
                  </a:prstClr>
                </a:solidFill>
              </a:rPr>
              <a:pPr/>
              <a:t>‹#›</a:t>
            </a:fld>
            <a:endParaRPr kumimoji="1" lang="ja-JP" altLang="en-US">
              <a:solidFill>
                <a:prstClr val="black">
                  <a:tint val="75000"/>
                </a:prstClr>
              </a:solidFill>
            </a:endParaRPr>
          </a:p>
        </p:txBody>
      </p:sp>
    </p:spTree>
    <p:extLst>
      <p:ext uri="{BB962C8B-B14F-4D97-AF65-F5344CB8AC3E}">
        <p14:creationId xmlns:p14="http://schemas.microsoft.com/office/powerpoint/2010/main" val="26677893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CA79F7-D7AA-4FEF-A479-A0CE14535AF2}" type="datetimeFigureOut">
              <a:rPr kumimoji="1" lang="ja-JP" altLang="en-US" smtClean="0">
                <a:solidFill>
                  <a:prstClr val="black">
                    <a:tint val="75000"/>
                  </a:prstClr>
                </a:solidFill>
              </a:rPr>
              <a:pPr/>
              <a:t>2019/6/14</a:t>
            </a:fld>
            <a:endParaRPr kumimoji="1" lang="ja-JP"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kumimoji="1" lang="ja-JP"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98E7192-7C77-49B0-B89F-BFADB80A8C6C}" type="slidenum">
              <a:rPr kumimoji="1" lang="ja-JP" altLang="en-US" smtClean="0">
                <a:solidFill>
                  <a:prstClr val="black">
                    <a:tint val="75000"/>
                  </a:prstClr>
                </a:solidFill>
              </a:rPr>
              <a:pPr/>
              <a:t>‹#›</a:t>
            </a:fld>
            <a:endParaRPr kumimoji="1" lang="ja-JP" altLang="en-US">
              <a:solidFill>
                <a:prstClr val="black">
                  <a:tint val="75000"/>
                </a:prstClr>
              </a:solidFill>
            </a:endParaRPr>
          </a:p>
        </p:txBody>
      </p:sp>
    </p:spTree>
    <p:extLst>
      <p:ext uri="{BB962C8B-B14F-4D97-AF65-F5344CB8AC3E}">
        <p14:creationId xmlns:p14="http://schemas.microsoft.com/office/powerpoint/2010/main" val="38924137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3CA79F7-D7AA-4FEF-A479-A0CE14535AF2}" type="datetimeFigureOut">
              <a:rPr kumimoji="1" lang="ja-JP" altLang="en-US" smtClean="0">
                <a:solidFill>
                  <a:prstClr val="black">
                    <a:tint val="75000"/>
                  </a:prstClr>
                </a:solidFill>
              </a:rPr>
              <a:pPr/>
              <a:t>2019/6/14</a:t>
            </a:fld>
            <a:endParaRPr kumimoji="1"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kumimoji="1"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98E7192-7C77-49B0-B89F-BFADB80A8C6C}" type="slidenum">
              <a:rPr kumimoji="1" lang="ja-JP" altLang="en-US" smtClean="0">
                <a:solidFill>
                  <a:prstClr val="black">
                    <a:tint val="75000"/>
                  </a:prstClr>
                </a:solidFill>
              </a:rPr>
              <a:pPr/>
              <a:t>‹#›</a:t>
            </a:fld>
            <a:endParaRPr kumimoji="1" lang="ja-JP" altLang="en-US">
              <a:solidFill>
                <a:prstClr val="black">
                  <a:tint val="75000"/>
                </a:prstClr>
              </a:solidFill>
            </a:endParaRPr>
          </a:p>
        </p:txBody>
      </p:sp>
    </p:spTree>
    <p:extLst>
      <p:ext uri="{BB962C8B-B14F-4D97-AF65-F5344CB8AC3E}">
        <p14:creationId xmlns:p14="http://schemas.microsoft.com/office/powerpoint/2010/main" val="222327513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3CA79F7-D7AA-4FEF-A479-A0CE14535AF2}" type="datetimeFigureOut">
              <a:rPr kumimoji="1" lang="ja-JP" altLang="en-US" smtClean="0">
                <a:solidFill>
                  <a:prstClr val="black">
                    <a:tint val="75000"/>
                  </a:prstClr>
                </a:solidFill>
              </a:rPr>
              <a:pPr/>
              <a:t>2019/6/14</a:t>
            </a:fld>
            <a:endParaRPr kumimoji="1"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kumimoji="1"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98E7192-7C77-49B0-B89F-BFADB80A8C6C}" type="slidenum">
              <a:rPr kumimoji="1" lang="ja-JP" altLang="en-US" smtClean="0">
                <a:solidFill>
                  <a:prstClr val="black">
                    <a:tint val="75000"/>
                  </a:prstClr>
                </a:solidFill>
              </a:rPr>
              <a:pPr/>
              <a:t>‹#›</a:t>
            </a:fld>
            <a:endParaRPr kumimoji="1" lang="ja-JP" altLang="en-US">
              <a:solidFill>
                <a:prstClr val="black">
                  <a:tint val="75000"/>
                </a:prstClr>
              </a:solidFill>
            </a:endParaRPr>
          </a:p>
        </p:txBody>
      </p:sp>
    </p:spTree>
    <p:extLst>
      <p:ext uri="{BB962C8B-B14F-4D97-AF65-F5344CB8AC3E}">
        <p14:creationId xmlns:p14="http://schemas.microsoft.com/office/powerpoint/2010/main" val="106916129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3CA79F7-D7AA-4FEF-A479-A0CE14535AF2}" type="datetimeFigureOut">
              <a:rPr kumimoji="1" lang="ja-JP" altLang="en-US" smtClean="0">
                <a:solidFill>
                  <a:prstClr val="black">
                    <a:tint val="75000"/>
                  </a:prstClr>
                </a:solidFill>
              </a:rPr>
              <a:pPr/>
              <a:t>2019/6/14</a:t>
            </a:fld>
            <a:endParaRPr kumimoji="1"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kumimoji="1"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98E7192-7C77-49B0-B89F-BFADB80A8C6C}" type="slidenum">
              <a:rPr kumimoji="1" lang="ja-JP" altLang="en-US" smtClean="0">
                <a:solidFill>
                  <a:prstClr val="black">
                    <a:tint val="75000"/>
                  </a:prstClr>
                </a:solidFill>
              </a:rPr>
              <a:pPr/>
              <a:t>‹#›</a:t>
            </a:fld>
            <a:endParaRPr kumimoji="1" lang="ja-JP" altLang="en-US">
              <a:solidFill>
                <a:prstClr val="black">
                  <a:tint val="75000"/>
                </a:prstClr>
              </a:solidFill>
            </a:endParaRPr>
          </a:p>
        </p:txBody>
      </p:sp>
    </p:spTree>
    <p:extLst>
      <p:ext uri="{BB962C8B-B14F-4D97-AF65-F5344CB8AC3E}">
        <p14:creationId xmlns:p14="http://schemas.microsoft.com/office/powerpoint/2010/main" val="200842024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3CA79F7-D7AA-4FEF-A479-A0CE14535AF2}" type="datetimeFigureOut">
              <a:rPr kumimoji="1" lang="ja-JP" altLang="en-US" smtClean="0">
                <a:solidFill>
                  <a:prstClr val="black">
                    <a:tint val="75000"/>
                  </a:prstClr>
                </a:solidFill>
              </a:rPr>
              <a:pPr/>
              <a:t>2019/6/14</a:t>
            </a:fld>
            <a:endParaRPr kumimoji="1"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kumimoji="1"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98E7192-7C77-49B0-B89F-BFADB80A8C6C}" type="slidenum">
              <a:rPr kumimoji="1" lang="ja-JP" altLang="en-US" smtClean="0">
                <a:solidFill>
                  <a:prstClr val="black">
                    <a:tint val="75000"/>
                  </a:prstClr>
                </a:solidFill>
              </a:rPr>
              <a:pPr/>
              <a:t>‹#›</a:t>
            </a:fld>
            <a:endParaRPr kumimoji="1" lang="ja-JP" altLang="en-US">
              <a:solidFill>
                <a:prstClr val="black">
                  <a:tint val="75000"/>
                </a:prstClr>
              </a:solidFill>
            </a:endParaRPr>
          </a:p>
        </p:txBody>
      </p:sp>
    </p:spTree>
    <p:extLst>
      <p:ext uri="{BB962C8B-B14F-4D97-AF65-F5344CB8AC3E}">
        <p14:creationId xmlns:p14="http://schemas.microsoft.com/office/powerpoint/2010/main" val="25601702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BF24745C-F539-458F-A124-22CC54D2A675}" type="datetimeFigureOut">
              <a:rPr kumimoji="1" lang="ja-JP" altLang="en-US" smtClean="0"/>
              <a:t>2019/6/14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E51FD7-F961-4DB5-9FD9-AC9F843F303C}" type="slidenum">
              <a:rPr kumimoji="1" lang="ja-JP" altLang="en-US" smtClean="0"/>
              <a:t>‹#›</a:t>
            </a:fld>
            <a:endParaRPr kumimoji="1" lang="ja-JP" altLang="en-US"/>
          </a:p>
        </p:txBody>
      </p:sp>
    </p:spTree>
    <p:extLst>
      <p:ext uri="{BB962C8B-B14F-4D97-AF65-F5344CB8AC3E}">
        <p14:creationId xmlns:p14="http://schemas.microsoft.com/office/powerpoint/2010/main" val="371508773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F24745C-F539-458F-A124-22CC54D2A675}" type="datetimeFigureOut">
              <a:rPr kumimoji="1" lang="ja-JP" altLang="en-US" smtClean="0"/>
              <a:t>2019/6/14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E51FD7-F961-4DB5-9FD9-AC9F843F303C}" type="slidenum">
              <a:rPr kumimoji="1" lang="ja-JP" altLang="en-US" smtClean="0"/>
              <a:t>‹#›</a:t>
            </a:fld>
            <a:endParaRPr kumimoji="1" lang="ja-JP" altLang="en-US"/>
          </a:p>
        </p:txBody>
      </p:sp>
    </p:spTree>
    <p:extLst>
      <p:ext uri="{BB962C8B-B14F-4D97-AF65-F5344CB8AC3E}">
        <p14:creationId xmlns:p14="http://schemas.microsoft.com/office/powerpoint/2010/main" val="293020057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BF24745C-F539-458F-A124-22CC54D2A675}" type="datetimeFigureOut">
              <a:rPr kumimoji="1" lang="ja-JP" altLang="en-US" smtClean="0"/>
              <a:t>2019/6/14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E51FD7-F961-4DB5-9FD9-AC9F843F303C}" type="slidenum">
              <a:rPr kumimoji="1" lang="ja-JP" altLang="en-US" smtClean="0"/>
              <a:t>‹#›</a:t>
            </a:fld>
            <a:endParaRPr kumimoji="1" lang="ja-JP" altLang="en-US"/>
          </a:p>
        </p:txBody>
      </p:sp>
    </p:spTree>
    <p:extLst>
      <p:ext uri="{BB962C8B-B14F-4D97-AF65-F5344CB8AC3E}">
        <p14:creationId xmlns:p14="http://schemas.microsoft.com/office/powerpoint/2010/main" val="273606244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BF24745C-F539-458F-A124-22CC54D2A675}" type="datetimeFigureOut">
              <a:rPr kumimoji="1" lang="ja-JP" altLang="en-US" smtClean="0"/>
              <a:t>2019/6/14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E51FD7-F961-4DB5-9FD9-AC9F843F303C}" type="slidenum">
              <a:rPr kumimoji="1" lang="ja-JP" altLang="en-US" smtClean="0"/>
              <a:t>‹#›</a:t>
            </a:fld>
            <a:endParaRPr kumimoji="1" lang="ja-JP" altLang="en-US"/>
          </a:p>
        </p:txBody>
      </p:sp>
    </p:spTree>
    <p:extLst>
      <p:ext uri="{BB962C8B-B14F-4D97-AF65-F5344CB8AC3E}">
        <p14:creationId xmlns:p14="http://schemas.microsoft.com/office/powerpoint/2010/main" val="63985254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BF24745C-F539-458F-A124-22CC54D2A675}" type="datetimeFigureOut">
              <a:rPr kumimoji="1" lang="ja-JP" altLang="en-US" smtClean="0"/>
              <a:t>2019/6/14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3E51FD7-F961-4DB5-9FD9-AC9F843F303C}" type="slidenum">
              <a:rPr kumimoji="1" lang="ja-JP" altLang="en-US" smtClean="0"/>
              <a:t>‹#›</a:t>
            </a:fld>
            <a:endParaRPr kumimoji="1" lang="ja-JP" altLang="en-US"/>
          </a:p>
        </p:txBody>
      </p:sp>
    </p:spTree>
    <p:extLst>
      <p:ext uri="{BB962C8B-B14F-4D97-AF65-F5344CB8AC3E}">
        <p14:creationId xmlns:p14="http://schemas.microsoft.com/office/powerpoint/2010/main" val="191404661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BF24745C-F539-458F-A124-22CC54D2A675}" type="datetimeFigureOut">
              <a:rPr kumimoji="1" lang="ja-JP" altLang="en-US" smtClean="0"/>
              <a:t>2019/6/14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3E51FD7-F961-4DB5-9FD9-AC9F843F303C}" type="slidenum">
              <a:rPr kumimoji="1" lang="ja-JP" altLang="en-US" smtClean="0"/>
              <a:t>‹#›</a:t>
            </a:fld>
            <a:endParaRPr kumimoji="1" lang="ja-JP" altLang="en-US"/>
          </a:p>
        </p:txBody>
      </p:sp>
    </p:spTree>
    <p:extLst>
      <p:ext uri="{BB962C8B-B14F-4D97-AF65-F5344CB8AC3E}">
        <p14:creationId xmlns:p14="http://schemas.microsoft.com/office/powerpoint/2010/main" val="385644905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F24745C-F539-458F-A124-22CC54D2A675}" type="datetimeFigureOut">
              <a:rPr kumimoji="1" lang="ja-JP" altLang="en-US" smtClean="0"/>
              <a:t>2019/6/14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3E51FD7-F961-4DB5-9FD9-AC9F843F303C}" type="slidenum">
              <a:rPr kumimoji="1" lang="ja-JP" altLang="en-US" smtClean="0"/>
              <a:t>‹#›</a:t>
            </a:fld>
            <a:endParaRPr kumimoji="1" lang="ja-JP" altLang="en-US"/>
          </a:p>
        </p:txBody>
      </p:sp>
    </p:spTree>
    <p:extLst>
      <p:ext uri="{BB962C8B-B14F-4D97-AF65-F5344CB8AC3E}">
        <p14:creationId xmlns:p14="http://schemas.microsoft.com/office/powerpoint/2010/main" val="242973092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BF24745C-F539-458F-A124-22CC54D2A675}" type="datetimeFigureOut">
              <a:rPr kumimoji="1" lang="ja-JP" altLang="en-US" smtClean="0"/>
              <a:t>2019/6/14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E51FD7-F961-4DB5-9FD9-AC9F843F303C}" type="slidenum">
              <a:rPr kumimoji="1" lang="ja-JP" altLang="en-US" smtClean="0"/>
              <a:t>‹#›</a:t>
            </a:fld>
            <a:endParaRPr kumimoji="1" lang="ja-JP" altLang="en-US"/>
          </a:p>
        </p:txBody>
      </p:sp>
    </p:spTree>
    <p:extLst>
      <p:ext uri="{BB962C8B-B14F-4D97-AF65-F5344CB8AC3E}">
        <p14:creationId xmlns:p14="http://schemas.microsoft.com/office/powerpoint/2010/main" val="348727246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BF24745C-F539-458F-A124-22CC54D2A675}" type="datetimeFigureOut">
              <a:rPr kumimoji="1" lang="ja-JP" altLang="en-US" smtClean="0"/>
              <a:t>2019/6/14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E51FD7-F961-4DB5-9FD9-AC9F843F303C}" type="slidenum">
              <a:rPr kumimoji="1" lang="ja-JP" altLang="en-US" smtClean="0"/>
              <a:t>‹#›</a:t>
            </a:fld>
            <a:endParaRPr kumimoji="1" lang="ja-JP" altLang="en-US"/>
          </a:p>
        </p:txBody>
      </p:sp>
    </p:spTree>
    <p:extLst>
      <p:ext uri="{BB962C8B-B14F-4D97-AF65-F5344CB8AC3E}">
        <p14:creationId xmlns:p14="http://schemas.microsoft.com/office/powerpoint/2010/main" val="343204856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F24745C-F539-458F-A124-22CC54D2A675}" type="datetimeFigureOut">
              <a:rPr kumimoji="1" lang="ja-JP" altLang="en-US" smtClean="0"/>
              <a:t>2019/6/14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E51FD7-F961-4DB5-9FD9-AC9F843F303C}" type="slidenum">
              <a:rPr kumimoji="1" lang="ja-JP" altLang="en-US" smtClean="0"/>
              <a:t>‹#›</a:t>
            </a:fld>
            <a:endParaRPr kumimoji="1" lang="ja-JP" altLang="en-US"/>
          </a:p>
        </p:txBody>
      </p:sp>
    </p:spTree>
    <p:extLst>
      <p:ext uri="{BB962C8B-B14F-4D97-AF65-F5344CB8AC3E}">
        <p14:creationId xmlns:p14="http://schemas.microsoft.com/office/powerpoint/2010/main" val="235991942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F24745C-F539-458F-A124-22CC54D2A675}" type="datetimeFigureOut">
              <a:rPr kumimoji="1" lang="ja-JP" altLang="en-US" smtClean="0"/>
              <a:t>2019/6/14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E51FD7-F961-4DB5-9FD9-AC9F843F303C}" type="slidenum">
              <a:rPr kumimoji="1" lang="ja-JP" altLang="en-US" smtClean="0"/>
              <a:t>‹#›</a:t>
            </a:fld>
            <a:endParaRPr kumimoji="1" lang="ja-JP" altLang="en-US"/>
          </a:p>
        </p:txBody>
      </p:sp>
    </p:spTree>
    <p:extLst>
      <p:ext uri="{BB962C8B-B14F-4D97-AF65-F5344CB8AC3E}">
        <p14:creationId xmlns:p14="http://schemas.microsoft.com/office/powerpoint/2010/main" val="22037262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4172C8C4-5071-4E10-9A31-5194E9F973AF}" type="datetimeFigureOut">
              <a:rPr lang="en-US" smtClean="0"/>
              <a:t>6/14/2019</a:t>
            </a:fld>
            <a:endParaRPr lang="en-US"/>
          </a:p>
        </p:txBody>
      </p:sp>
      <p:sp>
        <p:nvSpPr>
          <p:cNvPr id="5" name="フッター プレースホルダー 4"/>
          <p:cNvSpPr>
            <a:spLocks noGrp="1"/>
          </p:cNvSpPr>
          <p:nvPr>
            <p:ph type="ftr" sz="quarter" idx="11"/>
          </p:nvPr>
        </p:nvSpPr>
        <p:spPr/>
        <p:txBody>
          <a:bodyPr/>
          <a:lstStyle/>
          <a:p>
            <a:endParaRPr lang="en-US"/>
          </a:p>
        </p:txBody>
      </p:sp>
      <p:sp>
        <p:nvSpPr>
          <p:cNvPr id="6" name="スライド番号プレースホルダー 5"/>
          <p:cNvSpPr>
            <a:spLocks noGrp="1"/>
          </p:cNvSpPr>
          <p:nvPr>
            <p:ph type="sldNum" sz="quarter" idx="12"/>
          </p:nvPr>
        </p:nvSpPr>
        <p:spPr/>
        <p:txBody>
          <a:bodyPr/>
          <a:lstStyle/>
          <a:p>
            <a:fld id="{5F86DD75-A28F-4E3F-BBE1-9658590FF827}" type="slidenum">
              <a:rPr lang="en-US" smtClean="0"/>
              <a:t>‹#›</a:t>
            </a:fld>
            <a:endParaRPr lang="en-US"/>
          </a:p>
        </p:txBody>
      </p:sp>
    </p:spTree>
    <p:extLst>
      <p:ext uri="{BB962C8B-B14F-4D97-AF65-F5344CB8AC3E}">
        <p14:creationId xmlns:p14="http://schemas.microsoft.com/office/powerpoint/2010/main" val="103160692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172C8C4-5071-4E10-9A31-5194E9F973AF}" type="datetimeFigureOut">
              <a:rPr lang="en-US" smtClean="0"/>
              <a:t>6/14/2019</a:t>
            </a:fld>
            <a:endParaRPr lang="en-US"/>
          </a:p>
        </p:txBody>
      </p:sp>
      <p:sp>
        <p:nvSpPr>
          <p:cNvPr id="5" name="フッター プレースホルダー 4"/>
          <p:cNvSpPr>
            <a:spLocks noGrp="1"/>
          </p:cNvSpPr>
          <p:nvPr>
            <p:ph type="ftr" sz="quarter" idx="11"/>
          </p:nvPr>
        </p:nvSpPr>
        <p:spPr/>
        <p:txBody>
          <a:bodyPr/>
          <a:lstStyle/>
          <a:p>
            <a:endParaRPr lang="en-US"/>
          </a:p>
        </p:txBody>
      </p:sp>
      <p:sp>
        <p:nvSpPr>
          <p:cNvPr id="6" name="スライド番号プレースホルダー 5"/>
          <p:cNvSpPr>
            <a:spLocks noGrp="1"/>
          </p:cNvSpPr>
          <p:nvPr>
            <p:ph type="sldNum" sz="quarter" idx="12"/>
          </p:nvPr>
        </p:nvSpPr>
        <p:spPr/>
        <p:txBody>
          <a:bodyPr/>
          <a:lstStyle/>
          <a:p>
            <a:fld id="{5F86DD75-A28F-4E3F-BBE1-9658590FF827}" type="slidenum">
              <a:rPr lang="en-US" smtClean="0"/>
              <a:t>‹#›</a:t>
            </a:fld>
            <a:endParaRPr lang="en-US"/>
          </a:p>
        </p:txBody>
      </p:sp>
    </p:spTree>
    <p:extLst>
      <p:ext uri="{BB962C8B-B14F-4D97-AF65-F5344CB8AC3E}">
        <p14:creationId xmlns:p14="http://schemas.microsoft.com/office/powerpoint/2010/main" val="39677282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4172C8C4-5071-4E10-9A31-5194E9F973AF}" type="datetimeFigureOut">
              <a:rPr lang="en-US" smtClean="0"/>
              <a:t>6/14/2019</a:t>
            </a:fld>
            <a:endParaRPr lang="en-US"/>
          </a:p>
        </p:txBody>
      </p:sp>
      <p:sp>
        <p:nvSpPr>
          <p:cNvPr id="5" name="フッター プレースホルダー 4"/>
          <p:cNvSpPr>
            <a:spLocks noGrp="1"/>
          </p:cNvSpPr>
          <p:nvPr>
            <p:ph type="ftr" sz="quarter" idx="11"/>
          </p:nvPr>
        </p:nvSpPr>
        <p:spPr/>
        <p:txBody>
          <a:bodyPr/>
          <a:lstStyle/>
          <a:p>
            <a:endParaRPr lang="en-US"/>
          </a:p>
        </p:txBody>
      </p:sp>
      <p:sp>
        <p:nvSpPr>
          <p:cNvPr id="6" name="スライド番号プレースホルダー 5"/>
          <p:cNvSpPr>
            <a:spLocks noGrp="1"/>
          </p:cNvSpPr>
          <p:nvPr>
            <p:ph type="sldNum" sz="quarter" idx="12"/>
          </p:nvPr>
        </p:nvSpPr>
        <p:spPr/>
        <p:txBody>
          <a:bodyPr/>
          <a:lstStyle/>
          <a:p>
            <a:fld id="{5F86DD75-A28F-4E3F-BBE1-9658590FF827}" type="slidenum">
              <a:rPr lang="en-US" smtClean="0"/>
              <a:t>‹#›</a:t>
            </a:fld>
            <a:endParaRPr lang="en-US"/>
          </a:p>
        </p:txBody>
      </p:sp>
    </p:spTree>
    <p:extLst>
      <p:ext uri="{BB962C8B-B14F-4D97-AF65-F5344CB8AC3E}">
        <p14:creationId xmlns:p14="http://schemas.microsoft.com/office/powerpoint/2010/main" val="391975200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4172C8C4-5071-4E10-9A31-5194E9F973AF}" type="datetimeFigureOut">
              <a:rPr lang="en-US" smtClean="0"/>
              <a:t>6/14/2019</a:t>
            </a:fld>
            <a:endParaRPr lang="en-US"/>
          </a:p>
        </p:txBody>
      </p:sp>
      <p:sp>
        <p:nvSpPr>
          <p:cNvPr id="6" name="フッター プレースホルダー 5"/>
          <p:cNvSpPr>
            <a:spLocks noGrp="1"/>
          </p:cNvSpPr>
          <p:nvPr>
            <p:ph type="ftr" sz="quarter" idx="11"/>
          </p:nvPr>
        </p:nvSpPr>
        <p:spPr/>
        <p:txBody>
          <a:bodyPr/>
          <a:lstStyle/>
          <a:p>
            <a:endParaRPr lang="en-US"/>
          </a:p>
        </p:txBody>
      </p:sp>
      <p:sp>
        <p:nvSpPr>
          <p:cNvPr id="7" name="スライド番号プレースホルダー 6"/>
          <p:cNvSpPr>
            <a:spLocks noGrp="1"/>
          </p:cNvSpPr>
          <p:nvPr>
            <p:ph type="sldNum" sz="quarter" idx="12"/>
          </p:nvPr>
        </p:nvSpPr>
        <p:spPr/>
        <p:txBody>
          <a:bodyPr/>
          <a:lstStyle/>
          <a:p>
            <a:fld id="{5F86DD75-A28F-4E3F-BBE1-9658590FF827}" type="slidenum">
              <a:rPr lang="en-US" smtClean="0"/>
              <a:t>‹#›</a:t>
            </a:fld>
            <a:endParaRPr lang="en-US"/>
          </a:p>
        </p:txBody>
      </p:sp>
    </p:spTree>
    <p:extLst>
      <p:ext uri="{BB962C8B-B14F-4D97-AF65-F5344CB8AC3E}">
        <p14:creationId xmlns:p14="http://schemas.microsoft.com/office/powerpoint/2010/main" val="13230752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4172C8C4-5071-4E10-9A31-5194E9F973AF}" type="datetimeFigureOut">
              <a:rPr lang="en-US" smtClean="0"/>
              <a:t>6/14/2019</a:t>
            </a:fld>
            <a:endParaRPr lang="en-US"/>
          </a:p>
        </p:txBody>
      </p:sp>
      <p:sp>
        <p:nvSpPr>
          <p:cNvPr id="8" name="フッター プレースホルダー 7"/>
          <p:cNvSpPr>
            <a:spLocks noGrp="1"/>
          </p:cNvSpPr>
          <p:nvPr>
            <p:ph type="ftr" sz="quarter" idx="11"/>
          </p:nvPr>
        </p:nvSpPr>
        <p:spPr/>
        <p:txBody>
          <a:bodyPr/>
          <a:lstStyle/>
          <a:p>
            <a:endParaRPr lang="en-US"/>
          </a:p>
        </p:txBody>
      </p:sp>
      <p:sp>
        <p:nvSpPr>
          <p:cNvPr id="9" name="スライド番号プレースホルダー 8"/>
          <p:cNvSpPr>
            <a:spLocks noGrp="1"/>
          </p:cNvSpPr>
          <p:nvPr>
            <p:ph type="sldNum" sz="quarter" idx="12"/>
          </p:nvPr>
        </p:nvSpPr>
        <p:spPr/>
        <p:txBody>
          <a:bodyPr/>
          <a:lstStyle/>
          <a:p>
            <a:fld id="{5F86DD75-A28F-4E3F-BBE1-9658590FF827}" type="slidenum">
              <a:rPr lang="en-US" smtClean="0"/>
              <a:t>‹#›</a:t>
            </a:fld>
            <a:endParaRPr lang="en-US"/>
          </a:p>
        </p:txBody>
      </p:sp>
    </p:spTree>
    <p:extLst>
      <p:ext uri="{BB962C8B-B14F-4D97-AF65-F5344CB8AC3E}">
        <p14:creationId xmlns:p14="http://schemas.microsoft.com/office/powerpoint/2010/main" val="278093276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4172C8C4-5071-4E10-9A31-5194E9F973AF}" type="datetimeFigureOut">
              <a:rPr lang="en-US" smtClean="0"/>
              <a:t>6/14/2019</a:t>
            </a:fld>
            <a:endParaRPr lang="en-US"/>
          </a:p>
        </p:txBody>
      </p:sp>
      <p:sp>
        <p:nvSpPr>
          <p:cNvPr id="4" name="フッター プレースホルダー 3"/>
          <p:cNvSpPr>
            <a:spLocks noGrp="1"/>
          </p:cNvSpPr>
          <p:nvPr>
            <p:ph type="ftr" sz="quarter" idx="11"/>
          </p:nvPr>
        </p:nvSpPr>
        <p:spPr/>
        <p:txBody>
          <a:bodyPr/>
          <a:lstStyle/>
          <a:p>
            <a:endParaRPr lang="en-US"/>
          </a:p>
        </p:txBody>
      </p:sp>
      <p:sp>
        <p:nvSpPr>
          <p:cNvPr id="5" name="スライド番号プレースホルダー 4"/>
          <p:cNvSpPr>
            <a:spLocks noGrp="1"/>
          </p:cNvSpPr>
          <p:nvPr>
            <p:ph type="sldNum" sz="quarter" idx="12"/>
          </p:nvPr>
        </p:nvSpPr>
        <p:spPr/>
        <p:txBody>
          <a:bodyPr/>
          <a:lstStyle/>
          <a:p>
            <a:fld id="{5F86DD75-A28F-4E3F-BBE1-9658590FF827}" type="slidenum">
              <a:rPr lang="en-US" smtClean="0"/>
              <a:t>‹#›</a:t>
            </a:fld>
            <a:endParaRPr lang="en-US"/>
          </a:p>
        </p:txBody>
      </p:sp>
    </p:spTree>
    <p:extLst>
      <p:ext uri="{BB962C8B-B14F-4D97-AF65-F5344CB8AC3E}">
        <p14:creationId xmlns:p14="http://schemas.microsoft.com/office/powerpoint/2010/main" val="180103092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4172C8C4-5071-4E10-9A31-5194E9F973AF}" type="datetimeFigureOut">
              <a:rPr lang="en-US" smtClean="0"/>
              <a:t>6/14/2019</a:t>
            </a:fld>
            <a:endParaRPr lang="en-US"/>
          </a:p>
        </p:txBody>
      </p:sp>
      <p:sp>
        <p:nvSpPr>
          <p:cNvPr id="3" name="フッター プレースホルダー 2"/>
          <p:cNvSpPr>
            <a:spLocks noGrp="1"/>
          </p:cNvSpPr>
          <p:nvPr>
            <p:ph type="ftr" sz="quarter" idx="11"/>
          </p:nvPr>
        </p:nvSpPr>
        <p:spPr/>
        <p:txBody>
          <a:bodyPr/>
          <a:lstStyle/>
          <a:p>
            <a:endParaRPr lang="en-US"/>
          </a:p>
        </p:txBody>
      </p:sp>
      <p:sp>
        <p:nvSpPr>
          <p:cNvPr id="4" name="スライド番号プレースホルダー 3"/>
          <p:cNvSpPr>
            <a:spLocks noGrp="1"/>
          </p:cNvSpPr>
          <p:nvPr>
            <p:ph type="sldNum" sz="quarter" idx="12"/>
          </p:nvPr>
        </p:nvSpPr>
        <p:spPr/>
        <p:txBody>
          <a:bodyPr/>
          <a:lstStyle/>
          <a:p>
            <a:fld id="{5F86DD75-A28F-4E3F-BBE1-9658590FF827}" type="slidenum">
              <a:rPr lang="en-US" smtClean="0"/>
              <a:t>‹#›</a:t>
            </a:fld>
            <a:endParaRPr lang="en-US"/>
          </a:p>
        </p:txBody>
      </p:sp>
    </p:spTree>
    <p:extLst>
      <p:ext uri="{BB962C8B-B14F-4D97-AF65-F5344CB8AC3E}">
        <p14:creationId xmlns:p14="http://schemas.microsoft.com/office/powerpoint/2010/main" val="357109754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4172C8C4-5071-4E10-9A31-5194E9F973AF}" type="datetimeFigureOut">
              <a:rPr lang="en-US" smtClean="0"/>
              <a:t>6/14/2019</a:t>
            </a:fld>
            <a:endParaRPr lang="en-US"/>
          </a:p>
        </p:txBody>
      </p:sp>
      <p:sp>
        <p:nvSpPr>
          <p:cNvPr id="6" name="フッター プレースホルダー 5"/>
          <p:cNvSpPr>
            <a:spLocks noGrp="1"/>
          </p:cNvSpPr>
          <p:nvPr>
            <p:ph type="ftr" sz="quarter" idx="11"/>
          </p:nvPr>
        </p:nvSpPr>
        <p:spPr/>
        <p:txBody>
          <a:bodyPr/>
          <a:lstStyle/>
          <a:p>
            <a:endParaRPr lang="en-US"/>
          </a:p>
        </p:txBody>
      </p:sp>
      <p:sp>
        <p:nvSpPr>
          <p:cNvPr id="7" name="スライド番号プレースホルダー 6"/>
          <p:cNvSpPr>
            <a:spLocks noGrp="1"/>
          </p:cNvSpPr>
          <p:nvPr>
            <p:ph type="sldNum" sz="quarter" idx="12"/>
          </p:nvPr>
        </p:nvSpPr>
        <p:spPr/>
        <p:txBody>
          <a:bodyPr/>
          <a:lstStyle/>
          <a:p>
            <a:fld id="{5F86DD75-A28F-4E3F-BBE1-9658590FF827}" type="slidenum">
              <a:rPr lang="en-US" smtClean="0"/>
              <a:t>‹#›</a:t>
            </a:fld>
            <a:endParaRPr lang="en-US"/>
          </a:p>
        </p:txBody>
      </p:sp>
    </p:spTree>
    <p:extLst>
      <p:ext uri="{BB962C8B-B14F-4D97-AF65-F5344CB8AC3E}">
        <p14:creationId xmlns:p14="http://schemas.microsoft.com/office/powerpoint/2010/main" val="141953203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4172C8C4-5071-4E10-9A31-5194E9F973AF}" type="datetimeFigureOut">
              <a:rPr lang="en-US" smtClean="0"/>
              <a:t>6/14/2019</a:t>
            </a:fld>
            <a:endParaRPr lang="en-US"/>
          </a:p>
        </p:txBody>
      </p:sp>
      <p:sp>
        <p:nvSpPr>
          <p:cNvPr id="6" name="フッター プレースホルダー 5"/>
          <p:cNvSpPr>
            <a:spLocks noGrp="1"/>
          </p:cNvSpPr>
          <p:nvPr>
            <p:ph type="ftr" sz="quarter" idx="11"/>
          </p:nvPr>
        </p:nvSpPr>
        <p:spPr/>
        <p:txBody>
          <a:bodyPr/>
          <a:lstStyle/>
          <a:p>
            <a:endParaRPr lang="en-US"/>
          </a:p>
        </p:txBody>
      </p:sp>
      <p:sp>
        <p:nvSpPr>
          <p:cNvPr id="7" name="スライド番号プレースホルダー 6"/>
          <p:cNvSpPr>
            <a:spLocks noGrp="1"/>
          </p:cNvSpPr>
          <p:nvPr>
            <p:ph type="sldNum" sz="quarter" idx="12"/>
          </p:nvPr>
        </p:nvSpPr>
        <p:spPr/>
        <p:txBody>
          <a:bodyPr/>
          <a:lstStyle/>
          <a:p>
            <a:fld id="{5F86DD75-A28F-4E3F-BBE1-9658590FF827}" type="slidenum">
              <a:rPr lang="en-US" smtClean="0"/>
              <a:t>‹#›</a:t>
            </a:fld>
            <a:endParaRPr lang="en-US"/>
          </a:p>
        </p:txBody>
      </p:sp>
    </p:spTree>
    <p:extLst>
      <p:ext uri="{BB962C8B-B14F-4D97-AF65-F5344CB8AC3E}">
        <p14:creationId xmlns:p14="http://schemas.microsoft.com/office/powerpoint/2010/main" val="21901429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172C8C4-5071-4E10-9A31-5194E9F973AF}" type="datetimeFigureOut">
              <a:rPr lang="en-US" smtClean="0"/>
              <a:t>6/14/2019</a:t>
            </a:fld>
            <a:endParaRPr lang="en-US"/>
          </a:p>
        </p:txBody>
      </p:sp>
      <p:sp>
        <p:nvSpPr>
          <p:cNvPr id="5" name="フッター プレースホルダー 4"/>
          <p:cNvSpPr>
            <a:spLocks noGrp="1"/>
          </p:cNvSpPr>
          <p:nvPr>
            <p:ph type="ftr" sz="quarter" idx="11"/>
          </p:nvPr>
        </p:nvSpPr>
        <p:spPr/>
        <p:txBody>
          <a:bodyPr/>
          <a:lstStyle/>
          <a:p>
            <a:endParaRPr lang="en-US"/>
          </a:p>
        </p:txBody>
      </p:sp>
      <p:sp>
        <p:nvSpPr>
          <p:cNvPr id="6" name="スライド番号プレースホルダー 5"/>
          <p:cNvSpPr>
            <a:spLocks noGrp="1"/>
          </p:cNvSpPr>
          <p:nvPr>
            <p:ph type="sldNum" sz="quarter" idx="12"/>
          </p:nvPr>
        </p:nvSpPr>
        <p:spPr/>
        <p:txBody>
          <a:bodyPr/>
          <a:lstStyle/>
          <a:p>
            <a:fld id="{5F86DD75-A28F-4E3F-BBE1-9658590FF827}" type="slidenum">
              <a:rPr lang="en-US" smtClean="0"/>
              <a:t>‹#›</a:t>
            </a:fld>
            <a:endParaRPr lang="en-US"/>
          </a:p>
        </p:txBody>
      </p:sp>
    </p:spTree>
    <p:extLst>
      <p:ext uri="{BB962C8B-B14F-4D97-AF65-F5344CB8AC3E}">
        <p14:creationId xmlns:p14="http://schemas.microsoft.com/office/powerpoint/2010/main" val="347930003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172C8C4-5071-4E10-9A31-5194E9F973AF}" type="datetimeFigureOut">
              <a:rPr lang="en-US" smtClean="0"/>
              <a:t>6/14/2019</a:t>
            </a:fld>
            <a:endParaRPr lang="en-US"/>
          </a:p>
        </p:txBody>
      </p:sp>
      <p:sp>
        <p:nvSpPr>
          <p:cNvPr id="5" name="フッター プレースホルダー 4"/>
          <p:cNvSpPr>
            <a:spLocks noGrp="1"/>
          </p:cNvSpPr>
          <p:nvPr>
            <p:ph type="ftr" sz="quarter" idx="11"/>
          </p:nvPr>
        </p:nvSpPr>
        <p:spPr/>
        <p:txBody>
          <a:bodyPr/>
          <a:lstStyle/>
          <a:p>
            <a:endParaRPr lang="en-US"/>
          </a:p>
        </p:txBody>
      </p:sp>
      <p:sp>
        <p:nvSpPr>
          <p:cNvPr id="6" name="スライド番号プレースホルダー 5"/>
          <p:cNvSpPr>
            <a:spLocks noGrp="1"/>
          </p:cNvSpPr>
          <p:nvPr>
            <p:ph type="sldNum" sz="quarter" idx="12"/>
          </p:nvPr>
        </p:nvSpPr>
        <p:spPr/>
        <p:txBody>
          <a:bodyPr/>
          <a:lstStyle/>
          <a:p>
            <a:fld id="{5F86DD75-A28F-4E3F-BBE1-9658590FF827}" type="slidenum">
              <a:rPr lang="en-US" smtClean="0"/>
              <a:t>‹#›</a:t>
            </a:fld>
            <a:endParaRPr lang="en-US"/>
          </a:p>
        </p:txBody>
      </p:sp>
    </p:spTree>
    <p:extLst>
      <p:ext uri="{BB962C8B-B14F-4D97-AF65-F5344CB8AC3E}">
        <p14:creationId xmlns:p14="http://schemas.microsoft.com/office/powerpoint/2010/main" val="231732922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Only">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609600" y="292100"/>
            <a:ext cx="10972800" cy="57277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 name="日付プレースホルダー 2"/>
          <p:cNvSpPr>
            <a:spLocks noGrp="1"/>
          </p:cNvSpPr>
          <p:nvPr>
            <p:ph type="dt" sz="half" idx="10"/>
          </p:nvPr>
        </p:nvSpPr>
        <p:spPr>
          <a:xfrm>
            <a:off x="609600" y="6245225"/>
            <a:ext cx="2844800" cy="476250"/>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4" name="フッター プレースホルダー 3"/>
          <p:cNvSpPr>
            <a:spLocks noGrp="1"/>
          </p:cNvSpPr>
          <p:nvPr>
            <p:ph type="ftr" sz="quarter" idx="11"/>
          </p:nvPr>
        </p:nvSpPr>
        <p:spPr>
          <a:xfrm>
            <a:off x="4165600" y="6245225"/>
            <a:ext cx="3860800" cy="476250"/>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5" name="スライド番号プレースホルダー 4"/>
          <p:cNvSpPr>
            <a:spLocks noGrp="1"/>
          </p:cNvSpPr>
          <p:nvPr>
            <p:ph type="sldNum" sz="quarter" idx="12"/>
          </p:nvPr>
        </p:nvSpPr>
        <p:spPr>
          <a:xfrm>
            <a:off x="8737600" y="6245225"/>
            <a:ext cx="2844800" cy="47625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16E61B9-6939-458B-AC1A-7FED0E20EB3C}" type="slidenum">
              <a:rPr kumimoji="1" lang="en-US" altLang="ja-JP" sz="1200"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en-US" altLang="ja-JP" sz="1200"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4155029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2.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6.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A25636DC-E192-4223-B745-404F2C2302F0}" type="datetimeFigureOut">
              <a:rPr kumimoji="1" lang="ja-JP" altLang="en-US" smtClean="0"/>
              <a:t>2019/6/14</a:t>
            </a:fld>
            <a:endParaRPr kumimoji="1" lang="ja-JP"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kumimoji="1" lang="ja-JP"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F7C8FAC9-88B1-48A6-B1B2-2DFC429ADE79}" type="slidenum">
              <a:rPr kumimoji="1" lang="ja-JP" altLang="en-US" smtClean="0"/>
              <a:t>‹#›</a:t>
            </a:fld>
            <a:endParaRPr kumimoji="1" lang="ja-JP" altLang="en-US"/>
          </a:p>
        </p:txBody>
      </p:sp>
    </p:spTree>
    <p:extLst>
      <p:ext uri="{BB962C8B-B14F-4D97-AF65-F5344CB8AC3E}">
        <p14:creationId xmlns:p14="http://schemas.microsoft.com/office/powerpoint/2010/main" val="2098584820"/>
      </p:ext>
    </p:extLst>
  </p:cSld>
  <p:clrMap bg1="dk1" tx1="lt1" bg2="dk2" tx2="lt2" accent1="accent1" accent2="accent2" accent3="accent3" accent4="accent4" accent5="accent5" accent6="accent6" hlink="hlink" folHlink="folHlink"/>
  <p:sldLayoutIdLst>
    <p:sldLayoutId id="2147484000" r:id="rId1"/>
    <p:sldLayoutId id="2147484001" r:id="rId2"/>
    <p:sldLayoutId id="2147484002" r:id="rId3"/>
    <p:sldLayoutId id="2147484003" r:id="rId4"/>
    <p:sldLayoutId id="2147484004" r:id="rId5"/>
    <p:sldLayoutId id="2147484005" r:id="rId6"/>
    <p:sldLayoutId id="2147484006" r:id="rId7"/>
    <p:sldLayoutId id="2147484007" r:id="rId8"/>
    <p:sldLayoutId id="2147484008" r:id="rId9"/>
    <p:sldLayoutId id="2147484009" r:id="rId10"/>
    <p:sldLayoutId id="2147484010" r:id="rId11"/>
    <p:sldLayoutId id="2147484011" r:id="rId12"/>
    <p:sldLayoutId id="2147484012" r:id="rId13"/>
    <p:sldLayoutId id="2147484013" r:id="rId14"/>
    <p:sldLayoutId id="2147484014" r:id="rId15"/>
    <p:sldLayoutId id="2147484015" r:id="rId16"/>
    <p:sldLayoutId id="2147484016" r:id="rId17"/>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914400" rtl="0" eaLnBrk="1" latinLnBrk="0" hangingPunct="1">
        <a:lnSpc>
          <a:spcPct val="90000"/>
        </a:lnSpc>
        <a:spcBef>
          <a:spcPct val="0"/>
        </a:spcBef>
        <a:buNone/>
        <a:defRPr kumimoji="1"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60000"/>
                <a:lumOff val="40000"/>
              </a:schemeClr>
            </a:gs>
            <a:gs pos="75000">
              <a:schemeClr val="tx1">
                <a:lumMod val="85000"/>
                <a:lumOff val="15000"/>
              </a:schemeClr>
            </a:gs>
            <a:gs pos="83000">
              <a:schemeClr val="tx1">
                <a:lumMod val="85000"/>
                <a:lumOff val="15000"/>
              </a:schemeClr>
            </a:gs>
            <a:gs pos="100000">
              <a:schemeClr val="tx1">
                <a:lumMod val="60000"/>
                <a:lumOff val="40000"/>
              </a:schemeClr>
            </a:gs>
          </a:gsLst>
          <a:lin ang="5400000" scaled="1"/>
          <a:tileRect/>
        </a:gradFill>
        <a:effectLst/>
      </p:bgPr>
    </p:bg>
    <p:spTree>
      <p:nvGrpSpPr>
        <p:cNvPr id="1" name=""/>
        <p:cNvGrpSpPr/>
        <p:nvPr/>
      </p:nvGrpSpPr>
      <p:grpSpPr>
        <a:xfrm>
          <a:off x="0" y="0"/>
          <a:ext cx="0" cy="0"/>
          <a:chOff x="0" y="0"/>
          <a:chExt cx="0" cy="0"/>
        </a:xfrm>
      </p:grpSpPr>
      <p:pic>
        <p:nvPicPr>
          <p:cNvPr id="7" name="図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1023329" y="285471"/>
            <a:ext cx="859533" cy="1121337"/>
          </a:xfrm>
          <a:prstGeom prst="rect">
            <a:avLst/>
          </a:prstGeom>
        </p:spPr>
      </p:pic>
      <p:sp>
        <p:nvSpPr>
          <p:cNvPr id="2" name="タイトル プレースホルダー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600">
                <a:solidFill>
                  <a:schemeClr val="bg1">
                    <a:lumMod val="65000"/>
                  </a:schemeClr>
                </a:solidFill>
              </a:defRPr>
            </a:lvl1pPr>
          </a:lstStyle>
          <a:p>
            <a:fld id="{5D68441F-0308-4CEB-94E2-8C87C137082A}" type="datetimeFigureOut">
              <a:rPr lang="ja-JP" altLang="en-US" smtClean="0"/>
              <a:pPr/>
              <a:t>2019/6/14</a:t>
            </a:fld>
            <a:endParaRPr lang="ja-JP" altLang="en-US"/>
          </a:p>
        </p:txBody>
      </p:sp>
      <p:sp>
        <p:nvSpPr>
          <p:cNvPr id="5" name="フッター プレースホルダー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600">
                <a:solidFill>
                  <a:schemeClr val="bg1">
                    <a:lumMod val="65000"/>
                  </a:schemeClr>
                </a:solidFill>
              </a:defRPr>
            </a:lvl1pPr>
          </a:lstStyle>
          <a:p>
            <a:endParaRPr lang="ja-JP" altLang="en-US"/>
          </a:p>
        </p:txBody>
      </p:sp>
      <p:sp>
        <p:nvSpPr>
          <p:cNvPr id="6" name="スライド番号プレースホルダー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600">
                <a:solidFill>
                  <a:schemeClr val="bg1">
                    <a:lumMod val="65000"/>
                  </a:schemeClr>
                </a:solidFill>
              </a:defRPr>
            </a:lvl1pPr>
          </a:lstStyle>
          <a:p>
            <a:fld id="{1811BBE0-0417-4175-A436-831AED777BC0}" type="slidenum">
              <a:rPr lang="ja-JP" altLang="en-US" smtClean="0"/>
              <a:pPr/>
              <a:t>‹#›</a:t>
            </a:fld>
            <a:endParaRPr lang="ja-JP" altLang="en-US"/>
          </a:p>
        </p:txBody>
      </p:sp>
    </p:spTree>
    <p:extLst>
      <p:ext uri="{BB962C8B-B14F-4D97-AF65-F5344CB8AC3E}">
        <p14:creationId xmlns:p14="http://schemas.microsoft.com/office/powerpoint/2010/main" val="1656656123"/>
      </p:ext>
    </p:extLst>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22" r:id="rId5"/>
    <p:sldLayoutId id="2147484023" r:id="rId6"/>
    <p:sldLayoutId id="2147484024" r:id="rId7"/>
    <p:sldLayoutId id="2147484025" r:id="rId8"/>
    <p:sldLayoutId id="2147484026" r:id="rId9"/>
    <p:sldLayoutId id="2147484027" r:id="rId10"/>
    <p:sldLayoutId id="2147484028" r:id="rId11"/>
  </p:sldLayoutIdLst>
  <p:txStyles>
    <p:titleStyle>
      <a:lvl1pPr algn="l" defTabSz="1219170" rtl="0" eaLnBrk="1" latinLnBrk="0" hangingPunct="1">
        <a:spcBef>
          <a:spcPct val="0"/>
        </a:spcBef>
        <a:buNone/>
        <a:defRPr kumimoji="1" sz="5867" kern="1200">
          <a:solidFill>
            <a:schemeClr val="bg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kumimoji="1" sz="4400" kern="1200">
          <a:solidFill>
            <a:schemeClr val="bg1">
              <a:lumMod val="85000"/>
            </a:schemeClr>
          </a:solidFill>
          <a:latin typeface="+mn-lt"/>
          <a:ea typeface="+mn-ea"/>
          <a:cs typeface="+mn-cs"/>
        </a:defRPr>
      </a:lvl1pPr>
      <a:lvl2pPr marL="990575" indent="-380990" algn="l" defTabSz="1219170" rtl="0" eaLnBrk="1" latinLnBrk="0" hangingPunct="1">
        <a:lnSpc>
          <a:spcPct val="150000"/>
        </a:lnSpc>
        <a:spcBef>
          <a:spcPct val="20000"/>
        </a:spcBef>
        <a:buFont typeface="Arial" panose="020B0604020202020204" pitchFamily="34" charset="0"/>
        <a:buChar char="–"/>
        <a:defRPr kumimoji="1" sz="3200" kern="1200">
          <a:solidFill>
            <a:schemeClr val="bg1">
              <a:lumMod val="85000"/>
            </a:schemeClr>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kumimoji="1" sz="3200" kern="1200">
          <a:solidFill>
            <a:schemeClr val="bg1">
              <a:lumMod val="85000"/>
            </a:schemeClr>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kumimoji="1" sz="2667" kern="1200">
          <a:solidFill>
            <a:schemeClr val="bg1">
              <a:lumMod val="85000"/>
            </a:schemeClr>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kumimoji="1" sz="2667" kern="1200">
          <a:solidFill>
            <a:schemeClr val="bg1">
              <a:lumMod val="85000"/>
            </a:schemeClr>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9pPr>
    </p:bodyStyle>
    <p:otherStyle>
      <a:defPPr>
        <a:defRPr lang="ja-JP"/>
      </a:defPPr>
      <a:lvl1pPr marL="0" algn="l" defTabSz="1219170" rtl="0" eaLnBrk="1" latinLnBrk="0" hangingPunct="1">
        <a:defRPr kumimoji="1" sz="2400" kern="1200">
          <a:solidFill>
            <a:schemeClr val="tx1"/>
          </a:solidFill>
          <a:latin typeface="+mn-lt"/>
          <a:ea typeface="+mn-ea"/>
          <a:cs typeface="+mn-cs"/>
        </a:defRPr>
      </a:lvl1pPr>
      <a:lvl2pPr marL="609585" algn="l" defTabSz="1219170" rtl="0" eaLnBrk="1" latinLnBrk="0" hangingPunct="1">
        <a:defRPr kumimoji="1" sz="2400" kern="1200">
          <a:solidFill>
            <a:schemeClr val="tx1"/>
          </a:solidFill>
          <a:latin typeface="+mn-lt"/>
          <a:ea typeface="+mn-ea"/>
          <a:cs typeface="+mn-cs"/>
        </a:defRPr>
      </a:lvl2pPr>
      <a:lvl3pPr marL="1219170" algn="l" defTabSz="1219170" rtl="0" eaLnBrk="1" latinLnBrk="0" hangingPunct="1">
        <a:defRPr kumimoji="1" sz="2400" kern="1200">
          <a:solidFill>
            <a:schemeClr val="tx1"/>
          </a:solidFill>
          <a:latin typeface="+mn-lt"/>
          <a:ea typeface="+mn-ea"/>
          <a:cs typeface="+mn-cs"/>
        </a:defRPr>
      </a:lvl3pPr>
      <a:lvl4pPr marL="1828754" algn="l" defTabSz="1219170" rtl="0" eaLnBrk="1" latinLnBrk="0" hangingPunct="1">
        <a:defRPr kumimoji="1" sz="2400" kern="1200">
          <a:solidFill>
            <a:schemeClr val="tx1"/>
          </a:solidFill>
          <a:latin typeface="+mn-lt"/>
          <a:ea typeface="+mn-ea"/>
          <a:cs typeface="+mn-cs"/>
        </a:defRPr>
      </a:lvl4pPr>
      <a:lvl5pPr marL="2438339" algn="l" defTabSz="1219170" rtl="0" eaLnBrk="1" latinLnBrk="0" hangingPunct="1">
        <a:defRPr kumimoji="1" sz="2400" kern="1200">
          <a:solidFill>
            <a:schemeClr val="tx1"/>
          </a:solidFill>
          <a:latin typeface="+mn-lt"/>
          <a:ea typeface="+mn-ea"/>
          <a:cs typeface="+mn-cs"/>
        </a:defRPr>
      </a:lvl5pPr>
      <a:lvl6pPr marL="3047924" algn="l" defTabSz="1219170" rtl="0" eaLnBrk="1" latinLnBrk="0" hangingPunct="1">
        <a:defRPr kumimoji="1" sz="2400" kern="1200">
          <a:solidFill>
            <a:schemeClr val="tx1"/>
          </a:solidFill>
          <a:latin typeface="+mn-lt"/>
          <a:ea typeface="+mn-ea"/>
          <a:cs typeface="+mn-cs"/>
        </a:defRPr>
      </a:lvl6pPr>
      <a:lvl7pPr marL="3657509" algn="l" defTabSz="1219170" rtl="0" eaLnBrk="1" latinLnBrk="0" hangingPunct="1">
        <a:defRPr kumimoji="1" sz="2400" kern="1200">
          <a:solidFill>
            <a:schemeClr val="tx1"/>
          </a:solidFill>
          <a:latin typeface="+mn-lt"/>
          <a:ea typeface="+mn-ea"/>
          <a:cs typeface="+mn-cs"/>
        </a:defRPr>
      </a:lvl7pPr>
      <a:lvl8pPr marL="4267093" algn="l" defTabSz="1219170" rtl="0" eaLnBrk="1" latinLnBrk="0" hangingPunct="1">
        <a:defRPr kumimoji="1" sz="2400" kern="1200">
          <a:solidFill>
            <a:schemeClr val="tx1"/>
          </a:solidFill>
          <a:latin typeface="+mn-lt"/>
          <a:ea typeface="+mn-ea"/>
          <a:cs typeface="+mn-cs"/>
        </a:defRPr>
      </a:lvl8pPr>
      <a:lvl9pPr marL="4876678" algn="l" defTabSz="1219170" rtl="0" eaLnBrk="1" latinLnBrk="0" hangingPunct="1">
        <a:defRPr kumimoji="1"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09600" y="274639"/>
            <a:ext cx="10972800" cy="1143000"/>
          </a:xfrm>
          <a:prstGeom prst="rect">
            <a:avLst/>
          </a:prstGeom>
        </p:spPr>
        <p:txBody>
          <a:bodyPr vert="horz" lIns="91440" tIns="45720" rIns="91440" bIns="45720" rtlCol="0" anchor="ctr">
            <a:no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C8392AB4-D929-4F8A-A2F1-90F49583D4BE}" type="datetime1">
              <a:rPr kumimoji="1" lang="ja-JP" altLang="en-US" smtClean="0"/>
              <a:t>2019/6/14</a:t>
            </a:fld>
            <a:endParaRPr kumimoji="1" lang="ja-JP" altLang="en-US"/>
          </a:p>
        </p:txBody>
      </p:sp>
      <p:sp>
        <p:nvSpPr>
          <p:cNvPr id="5" name="フッター プレースホルダー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736352" y="423523"/>
            <a:ext cx="2844800" cy="365125"/>
          </a:xfrm>
          <a:prstGeom prst="rect">
            <a:avLst/>
          </a:prstGeom>
        </p:spPr>
        <p:txBody>
          <a:bodyPr vert="horz" lIns="91440" tIns="45720" rIns="91440" bIns="45720" rtlCol="0" anchor="ctr"/>
          <a:lstStyle>
            <a:lvl1pPr algn="r">
              <a:defRPr sz="4267">
                <a:solidFill>
                  <a:schemeClr val="tx1">
                    <a:tint val="75000"/>
                  </a:schemeClr>
                </a:solidFill>
              </a:defRPr>
            </a:lvl1pPr>
          </a:lstStyle>
          <a:p>
            <a:fld id="{18C7D9F3-2E85-4FB8-806B-B56DE066B01D}" type="slidenum">
              <a:rPr lang="ja-JP" altLang="en-US" smtClean="0"/>
              <a:pPr/>
              <a:t>‹#›</a:t>
            </a:fld>
            <a:endParaRPr lang="ja-JP" altLang="en-US" dirty="0"/>
          </a:p>
        </p:txBody>
      </p:sp>
    </p:spTree>
    <p:extLst>
      <p:ext uri="{BB962C8B-B14F-4D97-AF65-F5344CB8AC3E}">
        <p14:creationId xmlns:p14="http://schemas.microsoft.com/office/powerpoint/2010/main" val="1871336049"/>
      </p:ext>
    </p:extLst>
  </p:cSld>
  <p:clrMap bg1="lt1" tx1="dk1" bg2="lt2" tx2="dk2" accent1="accent1" accent2="accent2" accent3="accent3" accent4="accent4" accent5="accent5" accent6="accent6" hlink="hlink" folHlink="folHlink"/>
  <p:sldLayoutIdLst>
    <p:sldLayoutId id="2147484030" r:id="rId1"/>
    <p:sldLayoutId id="2147484031" r:id="rId2"/>
    <p:sldLayoutId id="2147484032" r:id="rId3"/>
    <p:sldLayoutId id="2147484033" r:id="rId4"/>
    <p:sldLayoutId id="2147484034" r:id="rId5"/>
    <p:sldLayoutId id="2147484035" r:id="rId6"/>
    <p:sldLayoutId id="2147484036" r:id="rId7"/>
    <p:sldLayoutId id="2147484037" r:id="rId8"/>
    <p:sldLayoutId id="2147484038" r:id="rId9"/>
    <p:sldLayoutId id="2147484039" r:id="rId10"/>
    <p:sldLayoutId id="2147484040" r:id="rId11"/>
  </p:sldLayoutIdLst>
  <p:hf hdr="0" ftr="0" dt="0"/>
  <p:txStyles>
    <p:titleStyle>
      <a:lvl1pPr algn="l" defTabSz="1219170" rtl="0" eaLnBrk="1" latinLnBrk="0" hangingPunct="1">
        <a:spcBef>
          <a:spcPct val="0"/>
        </a:spcBef>
        <a:buNone/>
        <a:defRPr kumimoji="1" sz="6400" kern="1200" spc="-133" baseline="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kumimoji="1" sz="3200" kern="1200">
          <a:solidFill>
            <a:schemeClr val="tx1">
              <a:lumMod val="65000"/>
              <a:lumOff val="35000"/>
            </a:schemeClr>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kumimoji="1" sz="2667" kern="1200">
          <a:solidFill>
            <a:schemeClr val="tx1">
              <a:lumMod val="65000"/>
              <a:lumOff val="35000"/>
            </a:schemeClr>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kumimoji="1" sz="2400" kern="1200">
          <a:solidFill>
            <a:schemeClr val="tx1">
              <a:lumMod val="65000"/>
              <a:lumOff val="35000"/>
            </a:schemeClr>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kumimoji="1" sz="2133" kern="1200">
          <a:solidFill>
            <a:schemeClr val="tx1">
              <a:lumMod val="65000"/>
              <a:lumOff val="35000"/>
            </a:schemeClr>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kumimoji="1" sz="2133" kern="1200">
          <a:solidFill>
            <a:schemeClr val="tx1">
              <a:lumMod val="65000"/>
              <a:lumOff val="35000"/>
            </a:schemeClr>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9pPr>
    </p:bodyStyle>
    <p:otherStyle>
      <a:defPPr>
        <a:defRPr lang="ja-JP"/>
      </a:defPPr>
      <a:lvl1pPr marL="0" algn="l" defTabSz="1219170" rtl="0" eaLnBrk="1" latinLnBrk="0" hangingPunct="1">
        <a:defRPr kumimoji="1" sz="2400" kern="1200">
          <a:solidFill>
            <a:schemeClr val="tx1"/>
          </a:solidFill>
          <a:latin typeface="+mn-lt"/>
          <a:ea typeface="+mn-ea"/>
          <a:cs typeface="+mn-cs"/>
        </a:defRPr>
      </a:lvl1pPr>
      <a:lvl2pPr marL="609585" algn="l" defTabSz="1219170" rtl="0" eaLnBrk="1" latinLnBrk="0" hangingPunct="1">
        <a:defRPr kumimoji="1" sz="2400" kern="1200">
          <a:solidFill>
            <a:schemeClr val="tx1"/>
          </a:solidFill>
          <a:latin typeface="+mn-lt"/>
          <a:ea typeface="+mn-ea"/>
          <a:cs typeface="+mn-cs"/>
        </a:defRPr>
      </a:lvl2pPr>
      <a:lvl3pPr marL="1219170" algn="l" defTabSz="1219170" rtl="0" eaLnBrk="1" latinLnBrk="0" hangingPunct="1">
        <a:defRPr kumimoji="1" sz="2400" kern="1200">
          <a:solidFill>
            <a:schemeClr val="tx1"/>
          </a:solidFill>
          <a:latin typeface="+mn-lt"/>
          <a:ea typeface="+mn-ea"/>
          <a:cs typeface="+mn-cs"/>
        </a:defRPr>
      </a:lvl3pPr>
      <a:lvl4pPr marL="1828754" algn="l" defTabSz="1219170" rtl="0" eaLnBrk="1" latinLnBrk="0" hangingPunct="1">
        <a:defRPr kumimoji="1" sz="2400" kern="1200">
          <a:solidFill>
            <a:schemeClr val="tx1"/>
          </a:solidFill>
          <a:latin typeface="+mn-lt"/>
          <a:ea typeface="+mn-ea"/>
          <a:cs typeface="+mn-cs"/>
        </a:defRPr>
      </a:lvl4pPr>
      <a:lvl5pPr marL="2438339" algn="l" defTabSz="1219170" rtl="0" eaLnBrk="1" latinLnBrk="0" hangingPunct="1">
        <a:defRPr kumimoji="1" sz="2400" kern="1200">
          <a:solidFill>
            <a:schemeClr val="tx1"/>
          </a:solidFill>
          <a:latin typeface="+mn-lt"/>
          <a:ea typeface="+mn-ea"/>
          <a:cs typeface="+mn-cs"/>
        </a:defRPr>
      </a:lvl5pPr>
      <a:lvl6pPr marL="3047924" algn="l" defTabSz="1219170" rtl="0" eaLnBrk="1" latinLnBrk="0" hangingPunct="1">
        <a:defRPr kumimoji="1" sz="2400" kern="1200">
          <a:solidFill>
            <a:schemeClr val="tx1"/>
          </a:solidFill>
          <a:latin typeface="+mn-lt"/>
          <a:ea typeface="+mn-ea"/>
          <a:cs typeface="+mn-cs"/>
        </a:defRPr>
      </a:lvl6pPr>
      <a:lvl7pPr marL="3657509" algn="l" defTabSz="1219170" rtl="0" eaLnBrk="1" latinLnBrk="0" hangingPunct="1">
        <a:defRPr kumimoji="1" sz="2400" kern="1200">
          <a:solidFill>
            <a:schemeClr val="tx1"/>
          </a:solidFill>
          <a:latin typeface="+mn-lt"/>
          <a:ea typeface="+mn-ea"/>
          <a:cs typeface="+mn-cs"/>
        </a:defRPr>
      </a:lvl7pPr>
      <a:lvl8pPr marL="4267093" algn="l" defTabSz="1219170" rtl="0" eaLnBrk="1" latinLnBrk="0" hangingPunct="1">
        <a:defRPr kumimoji="1" sz="2400" kern="1200">
          <a:solidFill>
            <a:schemeClr val="tx1"/>
          </a:solidFill>
          <a:latin typeface="+mn-lt"/>
          <a:ea typeface="+mn-ea"/>
          <a:cs typeface="+mn-cs"/>
        </a:defRPr>
      </a:lvl8pPr>
      <a:lvl9pPr marL="4876678" algn="l" defTabSz="1219170" rtl="0" eaLnBrk="1" latinLnBrk="0" hangingPunct="1">
        <a:defRPr kumimoji="1"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DDC9C487-A4A4-41E1-88AA-5A7344A368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AB50BD0-A661-4FA5-95C7-D161EE57CC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CC5E961-B299-4DCF-9284-7762263128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D84866-6A6E-427D-B7AD-775A4DC73DD0}" type="datetimeFigureOut">
              <a:rPr kumimoji="1" lang="ja-JP" altLang="en-US" smtClean="0"/>
              <a:t>2019/6/14</a:t>
            </a:fld>
            <a:endParaRPr kumimoji="1" lang="ja-JP" altLang="en-US"/>
          </a:p>
        </p:txBody>
      </p:sp>
      <p:sp>
        <p:nvSpPr>
          <p:cNvPr id="5" name="フッター プレースホルダー 4">
            <a:extLst>
              <a:ext uri="{FF2B5EF4-FFF2-40B4-BE49-F238E27FC236}">
                <a16:creationId xmlns:a16="http://schemas.microsoft.com/office/drawing/2014/main" id="{1559A128-642C-4CE4-98B6-17F0CD7636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D7744FAF-6B10-4BBA-8540-74F195D9B3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36E936-743D-401F-B719-3393448C4593}" type="slidenum">
              <a:rPr kumimoji="1" lang="ja-JP" altLang="en-US" smtClean="0"/>
              <a:t>‹#›</a:t>
            </a:fld>
            <a:endParaRPr kumimoji="1" lang="ja-JP" altLang="en-US"/>
          </a:p>
        </p:txBody>
      </p:sp>
    </p:spTree>
    <p:extLst>
      <p:ext uri="{BB962C8B-B14F-4D97-AF65-F5344CB8AC3E}">
        <p14:creationId xmlns:p14="http://schemas.microsoft.com/office/powerpoint/2010/main" val="1788625872"/>
      </p:ext>
    </p:extLst>
  </p:cSld>
  <p:clrMap bg1="lt1" tx1="dk1" bg2="lt2" tx2="dk2" accent1="accent1" accent2="accent2" accent3="accent3" accent4="accent4" accent5="accent5" accent6="accent6" hlink="hlink" folHlink="folHlink"/>
  <p:sldLayoutIdLst>
    <p:sldLayoutId id="2147484042" r:id="rId1"/>
    <p:sldLayoutId id="2147484043" r:id="rId2"/>
    <p:sldLayoutId id="2147484044" r:id="rId3"/>
    <p:sldLayoutId id="2147484045" r:id="rId4"/>
    <p:sldLayoutId id="2147484046" r:id="rId5"/>
    <p:sldLayoutId id="2147484047" r:id="rId6"/>
    <p:sldLayoutId id="2147484048" r:id="rId7"/>
    <p:sldLayoutId id="2147484049" r:id="rId8"/>
    <p:sldLayoutId id="2147484050" r:id="rId9"/>
    <p:sldLayoutId id="2147484051" r:id="rId10"/>
    <p:sldLayoutId id="2147484052"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43CA79F7-D7AA-4FEF-A479-A0CE14535AF2}" type="datetimeFigureOut">
              <a:rPr lang="ja-JP" altLang="en-US" smtClean="0">
                <a:solidFill>
                  <a:prstClr val="black">
                    <a:tint val="75000"/>
                  </a:prstClr>
                </a:solidFill>
              </a:rPr>
              <a:pPr defTabSz="457200"/>
              <a:t>2019/6/14</a:t>
            </a:fld>
            <a:endParaRPr lang="ja-JP"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ja-JP"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498E7192-7C77-49B0-B89F-BFADB80A8C6C}" type="slidenum">
              <a:rPr lang="ja-JP" altLang="en-US" smtClean="0">
                <a:solidFill>
                  <a:prstClr val="black">
                    <a:tint val="75000"/>
                  </a:prstClr>
                </a:solidFill>
              </a:rPr>
              <a:pPr defTabSz="457200"/>
              <a:t>‹#›</a:t>
            </a:fld>
            <a:endParaRPr lang="ja-JP" altLang="en-US">
              <a:solidFill>
                <a:prstClr val="black">
                  <a:tint val="75000"/>
                </a:prstClr>
              </a:solidFill>
            </a:endParaRPr>
          </a:p>
        </p:txBody>
      </p:sp>
    </p:spTree>
    <p:extLst>
      <p:ext uri="{BB962C8B-B14F-4D97-AF65-F5344CB8AC3E}">
        <p14:creationId xmlns:p14="http://schemas.microsoft.com/office/powerpoint/2010/main" val="3027872751"/>
      </p:ext>
    </p:extLst>
  </p:cSld>
  <p:clrMap bg1="lt1" tx1="dk1" bg2="lt2" tx2="dk2" accent1="accent1" accent2="accent2" accent3="accent3" accent4="accent4" accent5="accent5" accent6="accent6" hlink="hlink" folHlink="folHlink"/>
  <p:sldLayoutIdLst>
    <p:sldLayoutId id="2147484054" r:id="rId1"/>
    <p:sldLayoutId id="2147484055" r:id="rId2"/>
    <p:sldLayoutId id="2147484056" r:id="rId3"/>
    <p:sldLayoutId id="2147484057" r:id="rId4"/>
    <p:sldLayoutId id="2147484058" r:id="rId5"/>
    <p:sldLayoutId id="2147484059" r:id="rId6"/>
    <p:sldLayoutId id="2147484060" r:id="rId7"/>
    <p:sldLayoutId id="2147484061" r:id="rId8"/>
    <p:sldLayoutId id="2147484062" r:id="rId9"/>
    <p:sldLayoutId id="2147484063" r:id="rId10"/>
    <p:sldLayoutId id="2147484064"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24745C-F539-458F-A124-22CC54D2A675}" type="datetimeFigureOut">
              <a:rPr kumimoji="1" lang="ja-JP" altLang="en-US" smtClean="0"/>
              <a:t>2019/6/14</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E51FD7-F961-4DB5-9FD9-AC9F843F303C}" type="slidenum">
              <a:rPr kumimoji="1" lang="ja-JP" altLang="en-US" smtClean="0"/>
              <a:t>‹#›</a:t>
            </a:fld>
            <a:endParaRPr kumimoji="1" lang="ja-JP" altLang="en-US"/>
          </a:p>
        </p:txBody>
      </p:sp>
    </p:spTree>
    <p:extLst>
      <p:ext uri="{BB962C8B-B14F-4D97-AF65-F5344CB8AC3E}">
        <p14:creationId xmlns:p14="http://schemas.microsoft.com/office/powerpoint/2010/main" val="987816187"/>
      </p:ext>
    </p:extLst>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70" r:id="rId5"/>
    <p:sldLayoutId id="2147484071" r:id="rId6"/>
    <p:sldLayoutId id="2147484072" r:id="rId7"/>
    <p:sldLayoutId id="2147484073" r:id="rId8"/>
    <p:sldLayoutId id="2147484074" r:id="rId9"/>
    <p:sldLayoutId id="2147484075" r:id="rId10"/>
    <p:sldLayoutId id="2147484076"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72C8C4-5071-4E10-9A31-5194E9F973AF}" type="datetimeFigureOut">
              <a:rPr lang="en-US" smtClean="0"/>
              <a:t>6/14/2019</a:t>
            </a:fld>
            <a:endParaRPr 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86DD75-A28F-4E3F-BBE1-9658590FF827}" type="slidenum">
              <a:rPr lang="en-US" smtClean="0"/>
              <a:t>‹#›</a:t>
            </a:fld>
            <a:endParaRPr lang="en-US"/>
          </a:p>
        </p:txBody>
      </p:sp>
    </p:spTree>
    <p:extLst>
      <p:ext uri="{BB962C8B-B14F-4D97-AF65-F5344CB8AC3E}">
        <p14:creationId xmlns:p14="http://schemas.microsoft.com/office/powerpoint/2010/main" val="2119261578"/>
      </p:ext>
    </p:extLst>
  </p:cSld>
  <p:clrMap bg1="lt1" tx1="dk1" bg2="lt2" tx2="dk2" accent1="accent1" accent2="accent2" accent3="accent3" accent4="accent4" accent5="accent5" accent6="accent6" hlink="hlink" folHlink="folHlink"/>
  <p:sldLayoutIdLst>
    <p:sldLayoutId id="2147484078" r:id="rId1"/>
    <p:sldLayoutId id="2147484079" r:id="rId2"/>
    <p:sldLayoutId id="2147484080" r:id="rId3"/>
    <p:sldLayoutId id="2147484081" r:id="rId4"/>
    <p:sldLayoutId id="2147484082" r:id="rId5"/>
    <p:sldLayoutId id="2147484083" r:id="rId6"/>
    <p:sldLayoutId id="2147484084" r:id="rId7"/>
    <p:sldLayoutId id="2147484085" r:id="rId8"/>
    <p:sldLayoutId id="2147484086" r:id="rId9"/>
    <p:sldLayoutId id="2147484087" r:id="rId10"/>
    <p:sldLayoutId id="2147484088" r:id="rId11"/>
    <p:sldLayoutId id="2147484089"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6.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6.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image" Target="../media/image3.jpg"/><Relationship Id="rId1" Type="http://schemas.openxmlformats.org/officeDocument/2006/relationships/slideLayout" Target="../slideLayouts/slideLayout56.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74.xml"/></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6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4.png"/><Relationship Id="rId1" Type="http://schemas.openxmlformats.org/officeDocument/2006/relationships/slideLayout" Target="../slideLayouts/slideLayout63.xml"/><Relationship Id="rId5" Type="http://schemas.microsoft.com/office/2007/relationships/hdphoto" Target="../media/hdphoto2.wdp"/><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41.xml"/><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1.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2.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g"/><Relationship Id="rId7" Type="http://schemas.openxmlformats.org/officeDocument/2006/relationships/image" Target="../media/image38.jpg"/><Relationship Id="rId2" Type="http://schemas.openxmlformats.org/officeDocument/2006/relationships/notesSlide" Target="../notesSlides/notesSlide1.xml"/><Relationship Id="rId1" Type="http://schemas.openxmlformats.org/officeDocument/2006/relationships/slideLayout" Target="../slideLayouts/slideLayout6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g"/><Relationship Id="rId9"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9.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9.xml"/><Relationship Id="rId1" Type="http://schemas.openxmlformats.org/officeDocument/2006/relationships/slideLayout" Target="../slideLayouts/slideLayout19.xml"/><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2.xml"/><Relationship Id="rId1" Type="http://schemas.openxmlformats.org/officeDocument/2006/relationships/slideLayout" Target="../slideLayouts/slideLayout30.xml"/><Relationship Id="rId4" Type="http://schemas.openxmlformats.org/officeDocument/2006/relationships/image" Target="../media/image6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8.xml"/><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5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4.png"/><Relationship Id="rId1" Type="http://schemas.openxmlformats.org/officeDocument/2006/relationships/slideLayout" Target="../slideLayouts/slideLayout3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1926226" y="1826063"/>
            <a:ext cx="8324435" cy="1938992"/>
          </a:xfrm>
          <a:prstGeom prst="rect">
            <a:avLst/>
          </a:prstGeom>
          <a:noFill/>
        </p:spPr>
        <p:txBody>
          <a:bodyPr wrap="square" rtlCol="0" anchor="ctr">
            <a:spAutoFit/>
          </a:bodyPr>
          <a:lstStyle/>
          <a:p>
            <a:pPr algn="ctr"/>
            <a:r>
              <a:rPr lang="en-US" altLang="ja-JP" sz="12000" b="1"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S!NERGY</a:t>
            </a:r>
            <a:endParaRPr lang="ja-JP" altLang="en-US" sz="12000" b="1" dirty="0">
              <a:effectLst>
                <a:outerShdw blurRad="38100" dist="38100" dir="2700000" algn="tl">
                  <a:srgbClr val="000000">
                    <a:alpha val="43137"/>
                  </a:srgbClr>
                </a:outerShdw>
              </a:effectLst>
              <a:latin typeface="Verdana" panose="020B0604030504040204" pitchFamily="34" charset="0"/>
              <a:cs typeface="Verdana" panose="020B0604030504040204" pitchFamily="34" charset="0"/>
            </a:endParaRPr>
          </a:p>
        </p:txBody>
      </p:sp>
      <p:sp>
        <p:nvSpPr>
          <p:cNvPr id="5" name="テキスト ボックス 4"/>
          <p:cNvSpPr txBox="1"/>
          <p:nvPr/>
        </p:nvSpPr>
        <p:spPr>
          <a:xfrm>
            <a:off x="2285148" y="3757461"/>
            <a:ext cx="7606590" cy="769441"/>
          </a:xfrm>
          <a:prstGeom prst="rect">
            <a:avLst/>
          </a:prstGeom>
          <a:noFill/>
        </p:spPr>
        <p:txBody>
          <a:bodyPr wrap="square" rtlCol="0" anchor="ctr">
            <a:spAutoFit/>
          </a:bodyPr>
          <a:lstStyle/>
          <a:p>
            <a:pPr algn="ctr"/>
            <a:r>
              <a:rPr lang="en-US" altLang="ja-JP" sz="4400" dirty="0" err="1">
                <a:solidFill>
                  <a:srgbClr val="FFFF00"/>
                </a:solidFill>
                <a:effectLst>
                  <a:outerShdw blurRad="38100" dist="38100" dir="2700000" algn="tl">
                    <a:srgbClr val="000000">
                      <a:alpha val="43137"/>
                    </a:srgbClr>
                  </a:outerShdw>
                </a:effectLst>
                <a:latin typeface="Verdana" panose="020B0604030504040204" pitchFamily="34" charset="0"/>
                <a:cs typeface="Verdana" panose="020B0604030504040204" pitchFamily="34" charset="0"/>
              </a:rPr>
              <a:t>S</a:t>
            </a:r>
            <a:r>
              <a:rPr lang="en-US" altLang="ja-JP" sz="4400" dirty="0" err="1">
                <a:effectLst>
                  <a:outerShdw blurRad="38100" dist="38100" dir="2700000" algn="tl">
                    <a:srgbClr val="000000">
                      <a:alpha val="43137"/>
                    </a:srgbClr>
                  </a:outerShdw>
                </a:effectLst>
                <a:latin typeface="Verdana" panose="020B0604030504040204" pitchFamily="34" charset="0"/>
                <a:cs typeface="Verdana" panose="020B0604030504040204" pitchFamily="34" charset="0"/>
              </a:rPr>
              <a:t>tudents×</a:t>
            </a:r>
            <a:r>
              <a:rPr lang="en-US" altLang="ja-JP" sz="4400" dirty="0" err="1">
                <a:solidFill>
                  <a:srgbClr val="FFFF00"/>
                </a:solidFill>
                <a:effectLst>
                  <a:outerShdw blurRad="38100" dist="38100" dir="2700000" algn="tl">
                    <a:srgbClr val="000000">
                      <a:alpha val="43137"/>
                    </a:srgbClr>
                  </a:outerShdw>
                </a:effectLst>
                <a:latin typeface="Verdana" panose="020B0604030504040204" pitchFamily="34" charset="0"/>
                <a:cs typeface="Verdana" panose="020B0604030504040204" pitchFamily="34" charset="0"/>
              </a:rPr>
              <a:t>i</a:t>
            </a:r>
            <a:r>
              <a:rPr lang="en-US" altLang="ja-JP" sz="4400" dirty="0" err="1">
                <a:effectLst>
                  <a:outerShdw blurRad="38100" dist="38100" dir="2700000" algn="tl">
                    <a:srgbClr val="000000">
                      <a:alpha val="43137"/>
                    </a:srgbClr>
                  </a:outerShdw>
                </a:effectLst>
                <a:latin typeface="Verdana" panose="020B0604030504040204" pitchFamily="34" charset="0"/>
                <a:cs typeface="Verdana" panose="020B0604030504040204" pitchFamily="34" charset="0"/>
              </a:rPr>
              <a:t>deas×e</a:t>
            </a:r>
            <a:r>
              <a:rPr lang="en-US" altLang="ja-JP" sz="4400" dirty="0" err="1">
                <a:solidFill>
                  <a:srgbClr val="FFFF00"/>
                </a:solidFill>
                <a:effectLst>
                  <a:outerShdw blurRad="38100" dist="38100" dir="2700000" algn="tl">
                    <a:srgbClr val="000000">
                      <a:alpha val="43137"/>
                    </a:srgbClr>
                  </a:outerShdw>
                </a:effectLst>
                <a:latin typeface="Verdana" panose="020B0604030504040204" pitchFamily="34" charset="0"/>
                <a:cs typeface="Verdana" panose="020B0604030504040204" pitchFamily="34" charset="0"/>
              </a:rPr>
              <a:t>nergy</a:t>
            </a:r>
            <a:endParaRPr lang="ja-JP" altLang="en-US" sz="4400" dirty="0">
              <a:solidFill>
                <a:srgbClr val="FFFF00"/>
              </a:solidFill>
              <a:effectLst>
                <a:outerShdw blurRad="38100" dist="38100" dir="2700000" algn="tl">
                  <a:srgbClr val="000000">
                    <a:alpha val="43137"/>
                  </a:srgbClr>
                </a:outerShdw>
              </a:effectLst>
              <a:latin typeface="Verdana" panose="020B0604030504040204" pitchFamily="34" charset="0"/>
              <a:cs typeface="Verdana" panose="020B0604030504040204" pitchFamily="34" charset="0"/>
            </a:endParaRPr>
          </a:p>
        </p:txBody>
      </p:sp>
      <p:sp>
        <p:nvSpPr>
          <p:cNvPr id="4" name="テキスト ボックス 3"/>
          <p:cNvSpPr txBox="1"/>
          <p:nvPr/>
        </p:nvSpPr>
        <p:spPr>
          <a:xfrm>
            <a:off x="10951031" y="6313714"/>
            <a:ext cx="990600" cy="307777"/>
          </a:xfrm>
          <a:prstGeom prst="rect">
            <a:avLst/>
          </a:prstGeom>
          <a:noFill/>
        </p:spPr>
        <p:txBody>
          <a:bodyPr wrap="square" rtlCol="0">
            <a:spAutoFit/>
          </a:bodyPr>
          <a:lstStyle/>
          <a:p>
            <a:pPr algn="r"/>
            <a:r>
              <a:rPr kumimoji="1" lang="en-US" altLang="ja-JP" sz="1400" dirty="0">
                <a:latin typeface="Century Gothic" panose="020B0502020202020204" pitchFamily="34" charset="0"/>
              </a:rPr>
              <a:t>20/30</a:t>
            </a:r>
            <a:endParaRPr kumimoji="1" lang="ja-JP" altLang="en-US" sz="1400" dirty="0">
              <a:latin typeface="Century Gothic" panose="020B0502020202020204" pitchFamily="34" charset="0"/>
            </a:endParaRPr>
          </a:p>
        </p:txBody>
      </p:sp>
    </p:spTree>
    <p:extLst>
      <p:ext uri="{BB962C8B-B14F-4D97-AF65-F5344CB8AC3E}">
        <p14:creationId xmlns:p14="http://schemas.microsoft.com/office/powerpoint/2010/main" val="3129052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23BEA9-52C1-42BB-9E71-B1F467797BC0}"/>
              </a:ext>
            </a:extLst>
          </p:cNvPr>
          <p:cNvSpPr>
            <a:spLocks noGrp="1"/>
          </p:cNvSpPr>
          <p:nvPr>
            <p:ph type="title"/>
          </p:nvPr>
        </p:nvSpPr>
        <p:spPr>
          <a:xfrm>
            <a:off x="207064" y="246740"/>
            <a:ext cx="11984935" cy="959099"/>
          </a:xfrm>
        </p:spPr>
        <p:txBody>
          <a:bodyPr>
            <a:normAutofit/>
          </a:bodyPr>
          <a:lstStyle/>
          <a:p>
            <a:pPr marL="0" indent="0" algn="ctr"/>
            <a:r>
              <a:rPr lang="en-US" altLang="ja-JP" sz="5300" b="1" dirty="0"/>
              <a:t>S!NERGY</a:t>
            </a:r>
            <a:endParaRPr kumimoji="1" lang="ja-JP" altLang="en-US" b="1" dirty="0"/>
          </a:p>
        </p:txBody>
      </p:sp>
      <p:sp>
        <p:nvSpPr>
          <p:cNvPr id="6" name="Rectangle 5">
            <a:extLst>
              <a:ext uri="{FF2B5EF4-FFF2-40B4-BE49-F238E27FC236}">
                <a16:creationId xmlns:a16="http://schemas.microsoft.com/office/drawing/2014/main" id="{F9A04787-58B8-4FD2-9B76-70905C429CBD}"/>
              </a:ext>
            </a:extLst>
          </p:cNvPr>
          <p:cNvSpPr/>
          <p:nvPr/>
        </p:nvSpPr>
        <p:spPr>
          <a:xfrm>
            <a:off x="417520" y="1699180"/>
            <a:ext cx="11564022" cy="3970318"/>
          </a:xfrm>
          <a:prstGeom prst="rect">
            <a:avLst/>
          </a:prstGeom>
        </p:spPr>
        <p:txBody>
          <a:bodyPr wrap="square">
            <a:spAutoFit/>
          </a:bodyPr>
          <a:lstStyle/>
          <a:p>
            <a:r>
              <a:rPr lang="en-US" altLang="ja-JP" sz="3600" dirty="0">
                <a:latin typeface="Segoe UI Historic" panose="020B0502040204020203" pitchFamily="34" charset="0"/>
                <a:ea typeface="Segoe UI Historic" panose="020B0502040204020203" pitchFamily="34" charset="0"/>
                <a:cs typeface="Segoe UI Historic" panose="020B0502040204020203" pitchFamily="34" charset="0"/>
              </a:rPr>
              <a:t> “S!NERGY” is an event presentation by collage students. It is a place where students transmit their own ideas by their words.  Youth who are working can also participate. </a:t>
            </a:r>
            <a:r>
              <a:rPr lang="ja-JP" altLang="en-US" sz="3600" dirty="0">
                <a:latin typeface="Segoe UI Historic" panose="020B0502040204020203" pitchFamily="34" charset="0"/>
                <a:cs typeface="Segoe UI Historic" panose="020B0502040204020203" pitchFamily="34" charset="0"/>
              </a:rPr>
              <a:t> </a:t>
            </a:r>
            <a:endParaRPr lang="en-US" altLang="ja-JP" sz="3600" dirty="0">
              <a:latin typeface="Segoe UI Historic" panose="020B0502040204020203" pitchFamily="34" charset="0"/>
              <a:cs typeface="Segoe UI Historic" panose="020B0502040204020203" pitchFamily="34" charset="0"/>
            </a:endParaRPr>
          </a:p>
          <a:p>
            <a:endParaRPr lang="en-US" altLang="ja-JP" sz="3600" dirty="0">
              <a:latin typeface="Segoe UI Historic" panose="020B0502040204020203" pitchFamily="34" charset="0"/>
              <a:ea typeface="Segoe UI Historic" panose="020B0502040204020203" pitchFamily="34" charset="0"/>
              <a:cs typeface="Segoe UI Historic" panose="020B0502040204020203" pitchFamily="34" charset="0"/>
            </a:endParaRPr>
          </a:p>
          <a:p>
            <a:pPr algn="ctr"/>
            <a:r>
              <a:rPr lang="en-US" altLang="ja-JP" sz="3600" dirty="0">
                <a:latin typeface="Segoe UI Historic" panose="020B0502040204020203" pitchFamily="34" charset="0"/>
                <a:ea typeface="Segoe UI Historic" panose="020B0502040204020203" pitchFamily="34" charset="0"/>
                <a:cs typeface="Segoe UI Historic" panose="020B0502040204020203" pitchFamily="34" charset="0"/>
              </a:rPr>
              <a:t>Students × Ideas × Energy = </a:t>
            </a:r>
            <a:r>
              <a:rPr lang="en-US" altLang="ja-JP" sz="3600" b="1" dirty="0">
                <a:latin typeface="Segoe UI Historic" panose="020B0502040204020203" pitchFamily="34" charset="0"/>
                <a:ea typeface="Segoe UI Historic" panose="020B0502040204020203" pitchFamily="34" charset="0"/>
                <a:cs typeface="Segoe UI Historic" panose="020B0502040204020203" pitchFamily="34" charset="0"/>
              </a:rPr>
              <a:t>S!NERGY </a:t>
            </a:r>
          </a:p>
          <a:p>
            <a:pPr algn="ctr"/>
            <a:br>
              <a:rPr lang="en-US" altLang="ja-JP" sz="3600" dirty="0">
                <a:latin typeface="Segoe UI Historic" panose="020B0502040204020203" pitchFamily="34" charset="0"/>
                <a:ea typeface="Segoe UI Historic" panose="020B0502040204020203" pitchFamily="34" charset="0"/>
                <a:cs typeface="Segoe UI Historic" panose="020B0502040204020203" pitchFamily="34" charset="0"/>
              </a:rPr>
            </a:br>
            <a:r>
              <a:rPr lang="en-US" altLang="ja-JP" sz="3600" dirty="0">
                <a:latin typeface="Segoe UI Historic" panose="020B0502040204020203" pitchFamily="34" charset="0"/>
                <a:ea typeface="Segoe UI Historic" panose="020B0502040204020203" pitchFamily="34" charset="0"/>
                <a:cs typeface="Segoe UI Historic" panose="020B0502040204020203" pitchFamily="34" charset="0"/>
              </a:rPr>
              <a:t>The “</a:t>
            </a:r>
            <a:r>
              <a:rPr lang="en-US" altLang="ja-JP" sz="3600" dirty="0" err="1">
                <a:latin typeface="Segoe UI Historic" panose="020B0502040204020203" pitchFamily="34" charset="0"/>
                <a:ea typeface="Segoe UI Historic" panose="020B0502040204020203" pitchFamily="34" charset="0"/>
                <a:cs typeface="Segoe UI Historic" panose="020B0502040204020203" pitchFamily="34" charset="0"/>
              </a:rPr>
              <a:t>i</a:t>
            </a:r>
            <a:r>
              <a:rPr lang="en-US" altLang="ja-JP" sz="3600" dirty="0">
                <a:latin typeface="Segoe UI Historic" panose="020B0502040204020203" pitchFamily="34" charset="0"/>
                <a:ea typeface="Segoe UI Historic" panose="020B0502040204020203" pitchFamily="34" charset="0"/>
                <a:cs typeface="Segoe UI Historic" panose="020B0502040204020203" pitchFamily="34" charset="0"/>
              </a:rPr>
              <a:t>” in ideas is express as “!” with surprising image.</a:t>
            </a:r>
            <a:r>
              <a:rPr lang="ja-JP" altLang="en-US" sz="3600" dirty="0">
                <a:latin typeface="Segoe UI Historic" panose="020B0502040204020203" pitchFamily="34" charset="0"/>
                <a:cs typeface="Segoe UI Historic" panose="020B0502040204020203" pitchFamily="34" charset="0"/>
              </a:rPr>
              <a:t>　</a:t>
            </a:r>
            <a:r>
              <a:rPr lang="en-US" altLang="ja-JP" sz="3600" dirty="0">
                <a:latin typeface="Segoe UI Historic" panose="020B0502040204020203" pitchFamily="34" charset="0"/>
                <a:ea typeface="Segoe UI Historic" panose="020B0502040204020203" pitchFamily="34" charset="0"/>
                <a:cs typeface="Segoe UI Historic" panose="020B0502040204020203" pitchFamily="34" charset="0"/>
              </a:rPr>
              <a:t> </a:t>
            </a:r>
          </a:p>
        </p:txBody>
      </p:sp>
    </p:spTree>
    <p:extLst>
      <p:ext uri="{BB962C8B-B14F-4D97-AF65-F5344CB8AC3E}">
        <p14:creationId xmlns:p14="http://schemas.microsoft.com/office/powerpoint/2010/main" val="146661492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45E86E4-79AA-443B-B87E-F1B0E8F0761F}"/>
              </a:ext>
            </a:extLst>
          </p:cNvPr>
          <p:cNvSpPr/>
          <p:nvPr/>
        </p:nvSpPr>
        <p:spPr>
          <a:xfrm>
            <a:off x="1146628" y="1643360"/>
            <a:ext cx="9898743" cy="3970318"/>
          </a:xfrm>
          <a:prstGeom prst="rect">
            <a:avLst/>
          </a:prstGeom>
        </p:spPr>
        <p:txBody>
          <a:bodyPr wrap="square">
            <a:spAutoFit/>
          </a:bodyPr>
          <a:lstStyle/>
          <a:p>
            <a:pPr lvl="0" algn="just"/>
            <a:r>
              <a:rPr lang="en-US" altLang="ja-JP" sz="3600" dirty="0">
                <a:latin typeface="Segoe UI Historic" panose="020B0502040204020203" pitchFamily="34" charset="0"/>
                <a:ea typeface="Segoe UI Historic" panose="020B0502040204020203" pitchFamily="34" charset="0"/>
                <a:cs typeface="Segoe UI Historic" panose="020B0502040204020203" pitchFamily="34" charset="0"/>
              </a:rPr>
              <a:t>Energy and the power of ideas of students makes synergy and creates the force to effect change in the society and the world. </a:t>
            </a:r>
          </a:p>
          <a:p>
            <a:pPr lvl="0" algn="just"/>
            <a:endParaRPr lang="en-US" altLang="ja-JP" sz="3600" dirty="0">
              <a:latin typeface="Segoe UI Historic" panose="020B0502040204020203" pitchFamily="34" charset="0"/>
              <a:ea typeface="Segoe UI Historic" panose="020B0502040204020203" pitchFamily="34" charset="0"/>
              <a:cs typeface="Segoe UI Historic" panose="020B0502040204020203" pitchFamily="34" charset="0"/>
            </a:endParaRPr>
          </a:p>
          <a:p>
            <a:pPr lvl="0" algn="just"/>
            <a:r>
              <a:rPr lang="en-US" altLang="ja-JP" sz="3600" dirty="0">
                <a:latin typeface="Segoe UI Historic" panose="020B0502040204020203" pitchFamily="34" charset="0"/>
                <a:ea typeface="Segoe UI Historic" panose="020B0502040204020203" pitchFamily="34" charset="0"/>
                <a:cs typeface="Segoe UI Historic" panose="020B0502040204020203" pitchFamily="34" charset="0"/>
              </a:rPr>
              <a:t>With</a:t>
            </a:r>
            <a:r>
              <a:rPr lang="ja-JP" altLang="en-US" sz="3600" dirty="0">
                <a:latin typeface="Segoe UI Historic" panose="020B0502040204020203" pitchFamily="34" charset="0"/>
                <a:cs typeface="Segoe UI Historic" panose="020B0502040204020203" pitchFamily="34" charset="0"/>
              </a:rPr>
              <a:t> </a:t>
            </a:r>
            <a:r>
              <a:rPr lang="en-US" altLang="ja-JP" sz="3600" dirty="0">
                <a:latin typeface="Segoe UI Historic" panose="020B0502040204020203" pitchFamily="34" charset="0"/>
                <a:ea typeface="Segoe UI Historic" panose="020B0502040204020203" pitchFamily="34" charset="0"/>
                <a:cs typeface="Segoe UI Historic" panose="020B0502040204020203" pitchFamily="34" charset="0"/>
              </a:rPr>
              <a:t>this</a:t>
            </a:r>
            <a:r>
              <a:rPr lang="ja-JP" altLang="en-US" sz="3600" dirty="0">
                <a:latin typeface="Segoe UI Historic" panose="020B0502040204020203" pitchFamily="34" charset="0"/>
                <a:cs typeface="Segoe UI Historic" panose="020B0502040204020203" pitchFamily="34" charset="0"/>
              </a:rPr>
              <a:t> </a:t>
            </a:r>
            <a:r>
              <a:rPr lang="en-US" altLang="ja-JP" sz="3600" dirty="0">
                <a:latin typeface="Segoe UI Historic" panose="020B0502040204020203" pitchFamily="34" charset="0"/>
                <a:ea typeface="Segoe UI Historic" panose="020B0502040204020203" pitchFamily="34" charset="0"/>
                <a:cs typeface="Segoe UI Historic" panose="020B0502040204020203" pitchFamily="34" charset="0"/>
              </a:rPr>
              <a:t>concept from May in 2016, it was launched in Japan. S!NERGY is now expanding to many places in Japan and several countries.</a:t>
            </a:r>
            <a:endParaRPr lang="en-US" sz="3600" dirty="0">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8" name="タイトル 1">
            <a:extLst>
              <a:ext uri="{FF2B5EF4-FFF2-40B4-BE49-F238E27FC236}">
                <a16:creationId xmlns:a16="http://schemas.microsoft.com/office/drawing/2014/main" id="{50EEF287-DA39-4E1E-8570-02AA550FCE9C}"/>
              </a:ext>
            </a:extLst>
          </p:cNvPr>
          <p:cNvSpPr>
            <a:spLocks noGrp="1"/>
          </p:cNvSpPr>
          <p:nvPr>
            <p:ph type="title"/>
          </p:nvPr>
        </p:nvSpPr>
        <p:spPr>
          <a:xfrm>
            <a:off x="207064" y="246740"/>
            <a:ext cx="11984935" cy="959099"/>
          </a:xfrm>
        </p:spPr>
        <p:txBody>
          <a:bodyPr>
            <a:normAutofit/>
          </a:bodyPr>
          <a:lstStyle/>
          <a:p>
            <a:pPr marL="0" indent="0" algn="ctr"/>
            <a:r>
              <a:rPr lang="en-US" altLang="ja-JP" sz="5300" b="1" dirty="0"/>
              <a:t>S!NERGY</a:t>
            </a:r>
            <a:endParaRPr kumimoji="1" lang="ja-JP" altLang="en-US" dirty="0"/>
          </a:p>
        </p:txBody>
      </p:sp>
    </p:spTree>
    <p:extLst>
      <p:ext uri="{BB962C8B-B14F-4D97-AF65-F5344CB8AC3E}">
        <p14:creationId xmlns:p14="http://schemas.microsoft.com/office/powerpoint/2010/main" val="251432850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824912B1-3D93-4CAB-B9DD-A2EA651A48D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27837" y="1852756"/>
            <a:ext cx="3035844" cy="2210714"/>
          </a:xfrm>
          <a:prstGeom prst="rect">
            <a:avLst/>
          </a:prstGeom>
        </p:spPr>
      </p:pic>
      <p:pic>
        <p:nvPicPr>
          <p:cNvPr id="12" name="図 11">
            <a:extLst>
              <a:ext uri="{FF2B5EF4-FFF2-40B4-BE49-F238E27FC236}">
                <a16:creationId xmlns:a16="http://schemas.microsoft.com/office/drawing/2014/main" id="{F354EA60-BCB2-4FA2-B98F-535F662445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86775" y="4062137"/>
            <a:ext cx="3040522" cy="2025747"/>
          </a:xfrm>
          <a:prstGeom prst="rect">
            <a:avLst/>
          </a:prstGeom>
        </p:spPr>
      </p:pic>
      <p:sp>
        <p:nvSpPr>
          <p:cNvPr id="2" name="タイトル 1">
            <a:extLst>
              <a:ext uri="{FF2B5EF4-FFF2-40B4-BE49-F238E27FC236}">
                <a16:creationId xmlns:a16="http://schemas.microsoft.com/office/drawing/2014/main" id="{0E07C314-B1FD-4D0F-A029-BC4BAB5740B9}"/>
              </a:ext>
            </a:extLst>
          </p:cNvPr>
          <p:cNvSpPr>
            <a:spLocks noGrp="1"/>
          </p:cNvSpPr>
          <p:nvPr>
            <p:ph type="title"/>
          </p:nvPr>
        </p:nvSpPr>
        <p:spPr>
          <a:xfrm>
            <a:off x="-1698070" y="3757337"/>
            <a:ext cx="7884102" cy="304800"/>
          </a:xfrm>
        </p:spPr>
        <p:txBody>
          <a:bodyPr>
            <a:noAutofit/>
          </a:bodyPr>
          <a:lstStyle/>
          <a:p>
            <a:pPr algn="ctr"/>
            <a:r>
              <a:rPr lang="en-US" altLang="ja-JP" sz="2100" dirty="0">
                <a:latin typeface="Segoe UI" panose="020B0502040204020203" pitchFamily="34" charset="0"/>
                <a:ea typeface="ＭＳ ゴシック" panose="020B0609070205080204" pitchFamily="49" charset="-128"/>
                <a:cs typeface="Segoe UI" panose="020B0502040204020203" pitchFamily="34" charset="0"/>
              </a:rPr>
              <a:t>Encouragement speech by WFWP </a:t>
            </a:r>
            <a:br>
              <a:rPr lang="en-US" altLang="ja-JP" sz="2100" dirty="0">
                <a:latin typeface="Segoe UI" panose="020B0502040204020203" pitchFamily="34" charset="0"/>
                <a:ea typeface="ＭＳ ゴシック" panose="020B0609070205080204" pitchFamily="49" charset="-128"/>
                <a:cs typeface="Segoe UI" panose="020B0502040204020203" pitchFamily="34" charset="0"/>
              </a:rPr>
            </a:br>
            <a:r>
              <a:rPr lang="en-US" altLang="ja-JP" sz="2100" dirty="0">
                <a:latin typeface="Segoe UI" panose="020B0502040204020203" pitchFamily="34" charset="0"/>
                <a:ea typeface="ＭＳ ゴシック" panose="020B0609070205080204" pitchFamily="49" charset="-128"/>
                <a:cs typeface="Segoe UI" panose="020B0502040204020203" pitchFamily="34" charset="0"/>
              </a:rPr>
              <a:t>International President</a:t>
            </a:r>
            <a:r>
              <a:rPr lang="ja-JP" altLang="en-US" sz="2100" dirty="0">
                <a:latin typeface="Segoe UI" panose="020B0502040204020203" pitchFamily="34" charset="0"/>
                <a:ea typeface="ＭＳ ゴシック" panose="020B0609070205080204" pitchFamily="49" charset="-128"/>
                <a:cs typeface="Segoe UI" panose="020B0502040204020203" pitchFamily="34" charset="0"/>
              </a:rPr>
              <a:t> </a:t>
            </a:r>
          </a:p>
        </p:txBody>
      </p:sp>
      <p:pic>
        <p:nvPicPr>
          <p:cNvPr id="5" name="図 4">
            <a:extLst>
              <a:ext uri="{FF2B5EF4-FFF2-40B4-BE49-F238E27FC236}">
                <a16:creationId xmlns:a16="http://schemas.microsoft.com/office/drawing/2014/main" id="{6832175D-7A9B-4117-BBFA-609CC9E945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91955"/>
            <a:ext cx="4042484" cy="2693305"/>
          </a:xfrm>
          <a:prstGeom prst="rect">
            <a:avLst/>
          </a:prstGeom>
        </p:spPr>
      </p:pic>
      <p:pic>
        <p:nvPicPr>
          <p:cNvPr id="4" name="図 3">
            <a:extLst>
              <a:ext uri="{FF2B5EF4-FFF2-40B4-BE49-F238E27FC236}">
                <a16:creationId xmlns:a16="http://schemas.microsoft.com/office/drawing/2014/main" id="{1DE08308-D4CA-49C0-8C0F-585593497FA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77010" y="2009044"/>
            <a:ext cx="3040522" cy="2084307"/>
          </a:xfrm>
          <a:prstGeom prst="rect">
            <a:avLst/>
          </a:prstGeom>
        </p:spPr>
      </p:pic>
      <p:pic>
        <p:nvPicPr>
          <p:cNvPr id="6" name="図 5">
            <a:extLst>
              <a:ext uri="{FF2B5EF4-FFF2-40B4-BE49-F238E27FC236}">
                <a16:creationId xmlns:a16="http://schemas.microsoft.com/office/drawing/2014/main" id="{AA1A7D17-3B23-457B-9B5E-D922A09053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348142"/>
            <a:ext cx="3764705" cy="2508234"/>
          </a:xfrm>
          <a:prstGeom prst="rect">
            <a:avLst/>
          </a:prstGeom>
        </p:spPr>
      </p:pic>
      <p:pic>
        <p:nvPicPr>
          <p:cNvPr id="9" name="図 8">
            <a:extLst>
              <a:ext uri="{FF2B5EF4-FFF2-40B4-BE49-F238E27FC236}">
                <a16:creationId xmlns:a16="http://schemas.microsoft.com/office/drawing/2014/main" id="{308B03AF-78B1-49FF-A3EB-9AE5A08B291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27837" y="3117"/>
            <a:ext cx="3035844" cy="2022631"/>
          </a:xfrm>
          <a:prstGeom prst="rect">
            <a:avLst/>
          </a:prstGeom>
        </p:spPr>
      </p:pic>
      <p:sp>
        <p:nvSpPr>
          <p:cNvPr id="3" name="テキスト ボックス 2"/>
          <p:cNvSpPr txBox="1"/>
          <p:nvPr/>
        </p:nvSpPr>
        <p:spPr>
          <a:xfrm>
            <a:off x="1044013" y="4426901"/>
            <a:ext cx="1676677" cy="369332"/>
          </a:xfrm>
          <a:prstGeom prst="rect">
            <a:avLst/>
          </a:prstGeom>
          <a:solidFill>
            <a:schemeClr val="bg1"/>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Best</a:t>
            </a:r>
            <a:r>
              <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a:t>
            </a:r>
            <a:r>
              <a:rPr kumimoji="1" lang="en-US" altLang="ja-JP"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S!NERGYST</a:t>
            </a:r>
            <a:endPar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pic>
        <p:nvPicPr>
          <p:cNvPr id="10" name="図 9">
            <a:extLst>
              <a:ext uri="{FF2B5EF4-FFF2-40B4-BE49-F238E27FC236}">
                <a16:creationId xmlns:a16="http://schemas.microsoft.com/office/drawing/2014/main" id="{65AAD2BA-6A37-41AF-80B2-ABE669DFA6D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77010" y="0"/>
            <a:ext cx="3040522" cy="2025748"/>
          </a:xfrm>
          <a:prstGeom prst="rect">
            <a:avLst/>
          </a:prstGeom>
        </p:spPr>
      </p:pic>
      <p:sp>
        <p:nvSpPr>
          <p:cNvPr id="17" name="正方形/長方形 16">
            <a:extLst>
              <a:ext uri="{FF2B5EF4-FFF2-40B4-BE49-F238E27FC236}">
                <a16:creationId xmlns:a16="http://schemas.microsoft.com/office/drawing/2014/main" id="{38D2299D-1556-4173-AC65-9A59AC373D7D}"/>
              </a:ext>
            </a:extLst>
          </p:cNvPr>
          <p:cNvSpPr/>
          <p:nvPr/>
        </p:nvSpPr>
        <p:spPr>
          <a:xfrm>
            <a:off x="25387" y="-15117"/>
            <a:ext cx="5055452" cy="830997"/>
          </a:xfrm>
          <a:prstGeom prst="rect">
            <a:avLst/>
          </a:prstGeom>
          <a:solidFill>
            <a:srgbClr val="FFFF00">
              <a:alpha val="50000"/>
            </a:srgb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4800" b="1" i="0" u="none" strike="noStrike" kern="1200" cap="none" spc="0" normalizeH="0" baseline="0" noProof="0" dirty="0">
                <a:ln>
                  <a:noFill/>
                </a:ln>
                <a:solidFill>
                  <a:prstClr val="black"/>
                </a:solidFill>
                <a:effectLst/>
                <a:uLnTx/>
                <a:uFillTx/>
                <a:latin typeface="Segoe UI" panose="020B0502040204020203" pitchFamily="34" charset="0"/>
                <a:ea typeface="Meiryo UI" panose="020B0604030504040204" pitchFamily="50" charset="-128"/>
                <a:cs typeface="Segoe UI" panose="020B0502040204020203" pitchFamily="34" charset="0"/>
              </a:rPr>
              <a:t>S!NERGY in 2017</a:t>
            </a:r>
            <a:endParaRPr kumimoji="1" lang="ja-JP" altLang="en-US" sz="4800" b="1" i="0" u="none" strike="noStrike" kern="1200" cap="none" spc="0" normalizeH="0" baseline="0" noProof="0" dirty="0">
              <a:ln>
                <a:noFill/>
              </a:ln>
              <a:solidFill>
                <a:prstClr val="black"/>
              </a:solidFill>
              <a:effectLst/>
              <a:uLnTx/>
              <a:uFillTx/>
              <a:latin typeface="Segoe UI" panose="020B0502040204020203" pitchFamily="34" charset="0"/>
              <a:ea typeface="Meiryo UI" panose="020B0604030504040204" pitchFamily="50" charset="-128"/>
              <a:cs typeface="Segoe UI" panose="020B0502040204020203" pitchFamily="34" charset="0"/>
            </a:endParaRPr>
          </a:p>
        </p:txBody>
      </p:sp>
      <p:sp>
        <p:nvSpPr>
          <p:cNvPr id="7" name="正方形/長方形 6">
            <a:extLst>
              <a:ext uri="{FF2B5EF4-FFF2-40B4-BE49-F238E27FC236}">
                <a16:creationId xmlns:a16="http://schemas.microsoft.com/office/drawing/2014/main" id="{73BDCB4A-6D26-446F-8EB1-35FC3B73E269}"/>
              </a:ext>
            </a:extLst>
          </p:cNvPr>
          <p:cNvSpPr/>
          <p:nvPr/>
        </p:nvSpPr>
        <p:spPr>
          <a:xfrm>
            <a:off x="5619882" y="6131074"/>
            <a:ext cx="6195735" cy="523220"/>
          </a:xfrm>
          <a:prstGeom prst="rect">
            <a:avLst/>
          </a:prstGeom>
        </p:spPr>
        <p:txBody>
          <a:bodyPr wrap="none">
            <a:spAutoFit/>
          </a:bodyPr>
          <a:lstStyle/>
          <a:p>
            <a:r>
              <a:rPr lang="en-US" altLang="ja-JP" sz="2800" dirty="0"/>
              <a:t>https://www.sinergy-jp.org/vol-4/movie/</a:t>
            </a:r>
            <a:endParaRPr lang="ja-JP" altLang="en-US" sz="2800" dirty="0"/>
          </a:p>
        </p:txBody>
      </p:sp>
    </p:spTree>
    <p:extLst>
      <p:ext uri="{BB962C8B-B14F-4D97-AF65-F5344CB8AC3E}">
        <p14:creationId xmlns:p14="http://schemas.microsoft.com/office/powerpoint/2010/main" val="3174422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B6D86D6B-C4D0-48CE-8508-1D3574279E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554" y="2602523"/>
            <a:ext cx="12689058" cy="4871077"/>
          </a:xfrm>
          <a:prstGeom prst="rect">
            <a:avLst/>
          </a:prstGeom>
        </p:spPr>
      </p:pic>
      <p:pic>
        <p:nvPicPr>
          <p:cNvPr id="10" name="図 9">
            <a:extLst>
              <a:ext uri="{FF2B5EF4-FFF2-40B4-BE49-F238E27FC236}">
                <a16:creationId xmlns:a16="http://schemas.microsoft.com/office/drawing/2014/main" id="{9BCE2C80-21F0-4463-8E64-E51D96EFDF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2069" y="1463239"/>
            <a:ext cx="3154212" cy="2756817"/>
          </a:xfrm>
          <a:prstGeom prst="rect">
            <a:avLst/>
          </a:prstGeom>
        </p:spPr>
      </p:pic>
      <p:pic>
        <p:nvPicPr>
          <p:cNvPr id="8" name="図 7">
            <a:extLst>
              <a:ext uri="{FF2B5EF4-FFF2-40B4-BE49-F238E27FC236}">
                <a16:creationId xmlns:a16="http://schemas.microsoft.com/office/drawing/2014/main" id="{DD11994C-D4FB-4775-A7EF-13F79A8ED2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56922" y="2099828"/>
            <a:ext cx="3156782" cy="2658343"/>
          </a:xfrm>
          <a:prstGeom prst="rect">
            <a:avLst/>
          </a:prstGeom>
        </p:spPr>
      </p:pic>
      <p:pic>
        <p:nvPicPr>
          <p:cNvPr id="6" name="図 5">
            <a:extLst>
              <a:ext uri="{FF2B5EF4-FFF2-40B4-BE49-F238E27FC236}">
                <a16:creationId xmlns:a16="http://schemas.microsoft.com/office/drawing/2014/main" id="{F3C6C789-CEBE-46BD-8D70-4DBAAF0B121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554" y="0"/>
            <a:ext cx="3263179" cy="2602523"/>
          </a:xfrm>
          <a:prstGeom prst="rect">
            <a:avLst/>
          </a:prstGeom>
        </p:spPr>
      </p:pic>
      <p:pic>
        <p:nvPicPr>
          <p:cNvPr id="12" name="図 11">
            <a:extLst>
              <a:ext uri="{FF2B5EF4-FFF2-40B4-BE49-F238E27FC236}">
                <a16:creationId xmlns:a16="http://schemas.microsoft.com/office/drawing/2014/main" id="{78D1E436-4D5B-40E5-94F2-1916427ADDB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12120" y="770657"/>
            <a:ext cx="3759949" cy="2658343"/>
          </a:xfrm>
          <a:prstGeom prst="rect">
            <a:avLst/>
          </a:prstGeom>
          <a:solidFill>
            <a:schemeClr val="bg1"/>
          </a:solidFill>
        </p:spPr>
      </p:pic>
      <p:sp>
        <p:nvSpPr>
          <p:cNvPr id="11" name="正方形/長方形 10">
            <a:extLst>
              <a:ext uri="{FF2B5EF4-FFF2-40B4-BE49-F238E27FC236}">
                <a16:creationId xmlns:a16="http://schemas.microsoft.com/office/drawing/2014/main" id="{6EA83E1B-AFF2-43EC-9476-841060E6C9B7}"/>
              </a:ext>
            </a:extLst>
          </p:cNvPr>
          <p:cNvSpPr/>
          <p:nvPr/>
        </p:nvSpPr>
        <p:spPr>
          <a:xfrm>
            <a:off x="3263178" y="-20399"/>
            <a:ext cx="8455209" cy="830997"/>
          </a:xfrm>
          <a:prstGeom prst="rect">
            <a:avLst/>
          </a:prstGeom>
          <a:solidFill>
            <a:srgbClr val="FFFF00">
              <a:alpha val="50000"/>
            </a:srgb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4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S!NERGY</a:t>
            </a:r>
            <a:r>
              <a:rPr kumimoji="1" lang="ja-JP" altLang="en-US" sz="4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en-US" altLang="ja-JP"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Students ×</a:t>
            </a:r>
            <a:r>
              <a:rPr kumimoji="1" lang="ja-JP" altLang="en-US"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en-US" altLang="ja-JP"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Ideas</a:t>
            </a:r>
            <a:r>
              <a:rPr kumimoji="1" lang="ja-JP" altLang="en-US"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en-US" altLang="ja-JP"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en-US" altLang="ja-JP"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Energy</a:t>
            </a:r>
            <a:endParaRPr kumimoji="1" lang="ja-JP" altLang="en-US"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 name="正方形/長方形 12">
            <a:extLst>
              <a:ext uri="{FF2B5EF4-FFF2-40B4-BE49-F238E27FC236}">
                <a16:creationId xmlns:a16="http://schemas.microsoft.com/office/drawing/2014/main" id="{3EDF3052-5833-4E25-8623-28C3E3324D41}"/>
              </a:ext>
            </a:extLst>
          </p:cNvPr>
          <p:cNvSpPr/>
          <p:nvPr/>
        </p:nvSpPr>
        <p:spPr>
          <a:xfrm>
            <a:off x="6096000" y="6195721"/>
            <a:ext cx="6406267" cy="954107"/>
          </a:xfrm>
          <a:prstGeom prst="rect">
            <a:avLst/>
          </a:prstGeom>
          <a:solidFill>
            <a:schemeClr val="bg1"/>
          </a:solidFill>
        </p:spPr>
        <p:txBody>
          <a:bodyPr wrap="square">
            <a:spAutoFit/>
          </a:bodyPr>
          <a:lstStyle/>
          <a:p>
            <a:r>
              <a:rPr lang="en-US" altLang="ja-JP" sz="2800" dirty="0"/>
              <a:t>10000 youth and students rally in Japan https://www.sinergy-jp.org/teigen-japan/</a:t>
            </a:r>
            <a:endParaRPr lang="ja-JP" altLang="en-US" sz="2800" dirty="0"/>
          </a:p>
        </p:txBody>
      </p:sp>
    </p:spTree>
    <p:extLst>
      <p:ext uri="{BB962C8B-B14F-4D97-AF65-F5344CB8AC3E}">
        <p14:creationId xmlns:p14="http://schemas.microsoft.com/office/powerpoint/2010/main" val="267949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a:extLst>
              <a:ext uri="{FF2B5EF4-FFF2-40B4-BE49-F238E27FC236}">
                <a16:creationId xmlns:a16="http://schemas.microsoft.com/office/drawing/2014/main" id="{6D2E9F5C-23FA-442B-AE83-1F61A2B53C5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4813" y="0"/>
            <a:ext cx="3375985" cy="6865928"/>
          </a:xfrm>
        </p:spPr>
      </p:pic>
      <p:sp>
        <p:nvSpPr>
          <p:cNvPr id="6" name="テキスト ボックス 5">
            <a:extLst>
              <a:ext uri="{FF2B5EF4-FFF2-40B4-BE49-F238E27FC236}">
                <a16:creationId xmlns:a16="http://schemas.microsoft.com/office/drawing/2014/main" id="{23D57022-0305-4F2F-BE63-79459F91A92A}"/>
              </a:ext>
            </a:extLst>
          </p:cNvPr>
          <p:cNvSpPr txBox="1"/>
          <p:nvPr/>
        </p:nvSpPr>
        <p:spPr>
          <a:xfrm>
            <a:off x="4231179" y="4373640"/>
            <a:ext cx="7676008"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r>
              <a:rPr kumimoji="1" lang="en-US" altLang="ja-JP"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What a amazing event. All </a:t>
            </a:r>
            <a:r>
              <a:rPr kumimoji="1" lang="en-US" altLang="ja-JP" sz="2800" b="0" i="0" u="none" strike="noStrike" kern="1200" cap="none" spc="0" normalizeH="0" baseline="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presenters’eyes</a:t>
            </a:r>
            <a:r>
              <a:rPr kumimoji="1" lang="en-US" altLang="ja-JP"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were shining. Those shining youth are hope of Japan</a:t>
            </a:r>
            <a:r>
              <a:rPr kumimoji="1" lang="ja-JP" altLang="ja-JP"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1" lang="en-US" altLang="ja-JP" sz="2800" dirty="0">
                <a:solidFill>
                  <a:prstClr val="black"/>
                </a:solidFill>
                <a:latin typeface="ＭＳ Ｐゴシック" panose="020B0600070205080204" pitchFamily="50" charset="-128"/>
                <a:ea typeface="ＭＳ Ｐゴシック" panose="020B0600070205080204" pitchFamily="50" charset="-128"/>
              </a:rPr>
              <a:t>Member</a:t>
            </a:r>
            <a:r>
              <a:rPr kumimoji="1" lang="ja-JP" altLang="en-US" sz="2800" dirty="0">
                <a:solidFill>
                  <a:prstClr val="black"/>
                </a:solidFill>
                <a:latin typeface="ＭＳ Ｐゴシック" panose="020B0600070205080204" pitchFamily="50" charset="-128"/>
                <a:ea typeface="ＭＳ Ｐゴシック" panose="020B0600070205080204" pitchFamily="50" charset="-128"/>
              </a:rPr>
              <a:t> </a:t>
            </a:r>
            <a:r>
              <a:rPr kumimoji="1" lang="en-US" altLang="ja-JP" sz="2800" dirty="0">
                <a:solidFill>
                  <a:prstClr val="black"/>
                </a:solidFill>
                <a:latin typeface="ＭＳ Ｐゴシック" panose="020B0600070205080204" pitchFamily="50" charset="-128"/>
                <a:ea typeface="ＭＳ Ｐゴシック" panose="020B0600070205080204" pitchFamily="50" charset="-128"/>
              </a:rPr>
              <a:t>of</a:t>
            </a:r>
            <a:r>
              <a:rPr kumimoji="1" lang="ja-JP" altLang="en-US" sz="2800" dirty="0">
                <a:solidFill>
                  <a:prstClr val="black"/>
                </a:solidFill>
                <a:latin typeface="ＭＳ Ｐゴシック" panose="020B0600070205080204" pitchFamily="50" charset="-128"/>
                <a:ea typeface="ＭＳ Ｐゴシック" panose="020B0600070205080204" pitchFamily="50" charset="-128"/>
              </a:rPr>
              <a:t> </a:t>
            </a:r>
            <a:r>
              <a:rPr kumimoji="1" lang="en-US" altLang="ja-JP" sz="2800" dirty="0">
                <a:solidFill>
                  <a:prstClr val="black"/>
                </a:solidFill>
                <a:latin typeface="ＭＳ Ｐゴシック" panose="020B0600070205080204" pitchFamily="50" charset="-128"/>
                <a:ea typeface="ＭＳ Ｐゴシック" panose="020B0600070205080204" pitchFamily="50" charset="-128"/>
              </a:rPr>
              <a:t>Parliament in Japan</a:t>
            </a: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p>
        </p:txBody>
      </p:sp>
      <p:pic>
        <p:nvPicPr>
          <p:cNvPr id="2" name="図 1">
            <a:extLst>
              <a:ext uri="{FF2B5EF4-FFF2-40B4-BE49-F238E27FC236}">
                <a16:creationId xmlns:a16="http://schemas.microsoft.com/office/drawing/2014/main" id="{8FCD6FF8-778D-441C-93CB-563474A3BD24}"/>
              </a:ext>
            </a:extLst>
          </p:cNvPr>
          <p:cNvPicPr>
            <a:picLocks noChangeAspect="1"/>
          </p:cNvPicPr>
          <p:nvPr/>
        </p:nvPicPr>
        <p:blipFill>
          <a:blip r:embed="rId3"/>
          <a:stretch>
            <a:fillRect/>
          </a:stretch>
        </p:blipFill>
        <p:spPr>
          <a:xfrm>
            <a:off x="4103728" y="1351722"/>
            <a:ext cx="7977782" cy="2731593"/>
          </a:xfrm>
          <a:prstGeom prst="rect">
            <a:avLst/>
          </a:prstGeom>
        </p:spPr>
      </p:pic>
    </p:spTree>
    <p:extLst>
      <p:ext uri="{BB962C8B-B14F-4D97-AF65-F5344CB8AC3E}">
        <p14:creationId xmlns:p14="http://schemas.microsoft.com/office/powerpoint/2010/main" val="4171601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F8C5E3-71F0-4AB1-8914-76EC2C5F055B}"/>
              </a:ext>
            </a:extLst>
          </p:cNvPr>
          <p:cNvSpPr>
            <a:spLocks noGrp="1"/>
          </p:cNvSpPr>
          <p:nvPr>
            <p:ph type="title"/>
          </p:nvPr>
        </p:nvSpPr>
        <p:spPr>
          <a:xfrm>
            <a:off x="1018309" y="-166810"/>
            <a:ext cx="10515600" cy="1089602"/>
          </a:xfrm>
        </p:spPr>
        <p:txBody>
          <a:bodyPr/>
          <a:lstStyle/>
          <a:p>
            <a:r>
              <a:rPr kumimoji="1" lang="en-US" altLang="ja-JP" b="1" dirty="0">
                <a:solidFill>
                  <a:srgbClr val="C00000"/>
                </a:solidFill>
              </a:rPr>
              <a:t>6/24  S!NERGY</a:t>
            </a:r>
            <a:r>
              <a:rPr lang="ja-JP" altLang="en-US" b="1" dirty="0">
                <a:solidFill>
                  <a:srgbClr val="C00000"/>
                </a:solidFill>
              </a:rPr>
              <a:t> </a:t>
            </a:r>
            <a:r>
              <a:rPr lang="en-US" altLang="ja-JP" b="1" dirty="0">
                <a:solidFill>
                  <a:srgbClr val="C00000"/>
                </a:solidFill>
              </a:rPr>
              <a:t>×KANSAI</a:t>
            </a:r>
            <a:r>
              <a:rPr lang="ja-JP" altLang="en-US" b="1" dirty="0">
                <a:solidFill>
                  <a:srgbClr val="C00000"/>
                </a:solidFill>
              </a:rPr>
              <a:t> </a:t>
            </a:r>
            <a:r>
              <a:rPr kumimoji="1" lang="en-US" altLang="ja-JP" b="1" dirty="0">
                <a:solidFill>
                  <a:srgbClr val="C00000"/>
                </a:solidFill>
              </a:rPr>
              <a:t>2018</a:t>
            </a:r>
            <a:r>
              <a:rPr kumimoji="1" lang="ja-JP" altLang="en-US" dirty="0"/>
              <a:t>　　</a:t>
            </a:r>
            <a:r>
              <a:rPr kumimoji="1" lang="en-US" altLang="ja-JP" sz="2800" dirty="0"/>
              <a:t>180</a:t>
            </a:r>
            <a:r>
              <a:rPr lang="ja-JP" altLang="en-US" sz="2800" dirty="0"/>
              <a:t> </a:t>
            </a:r>
            <a:r>
              <a:rPr lang="en-US" altLang="ja-JP" sz="2800" dirty="0"/>
              <a:t>participants</a:t>
            </a:r>
            <a:endParaRPr kumimoji="1" lang="ja-JP" altLang="en-US" sz="2800" dirty="0"/>
          </a:p>
        </p:txBody>
      </p:sp>
      <p:pic>
        <p:nvPicPr>
          <p:cNvPr id="5" name="図 4">
            <a:extLst>
              <a:ext uri="{FF2B5EF4-FFF2-40B4-BE49-F238E27FC236}">
                <a16:creationId xmlns:a16="http://schemas.microsoft.com/office/drawing/2014/main" id="{0A6168F4-2377-465B-A9A8-8BEABCCC82FF}"/>
              </a:ext>
            </a:extLst>
          </p:cNvPr>
          <p:cNvPicPr>
            <a:picLocks noChangeAspect="1"/>
          </p:cNvPicPr>
          <p:nvPr/>
        </p:nvPicPr>
        <p:blipFill>
          <a:blip r:embed="rId2"/>
          <a:stretch>
            <a:fillRect/>
          </a:stretch>
        </p:blipFill>
        <p:spPr>
          <a:xfrm>
            <a:off x="723755" y="3074639"/>
            <a:ext cx="10744490" cy="3685308"/>
          </a:xfrm>
          <a:prstGeom prst="rect">
            <a:avLst/>
          </a:prstGeom>
        </p:spPr>
      </p:pic>
      <p:pic>
        <p:nvPicPr>
          <p:cNvPr id="8" name="図 7">
            <a:extLst>
              <a:ext uri="{FF2B5EF4-FFF2-40B4-BE49-F238E27FC236}">
                <a16:creationId xmlns:a16="http://schemas.microsoft.com/office/drawing/2014/main" id="{9AA70370-1C7C-4DC5-9501-6AB61235479C}"/>
              </a:ext>
            </a:extLst>
          </p:cNvPr>
          <p:cNvPicPr>
            <a:picLocks noChangeAspect="1"/>
          </p:cNvPicPr>
          <p:nvPr/>
        </p:nvPicPr>
        <p:blipFill>
          <a:blip r:embed="rId3"/>
          <a:stretch>
            <a:fillRect/>
          </a:stretch>
        </p:blipFill>
        <p:spPr>
          <a:xfrm>
            <a:off x="8938313" y="682247"/>
            <a:ext cx="3116881" cy="2552947"/>
          </a:xfrm>
          <a:prstGeom prst="rect">
            <a:avLst/>
          </a:prstGeom>
        </p:spPr>
      </p:pic>
      <p:pic>
        <p:nvPicPr>
          <p:cNvPr id="11" name="図 10">
            <a:extLst>
              <a:ext uri="{FF2B5EF4-FFF2-40B4-BE49-F238E27FC236}">
                <a16:creationId xmlns:a16="http://schemas.microsoft.com/office/drawing/2014/main" id="{B63304F6-071B-4DD7-82A2-702B1EFD2CF1}"/>
              </a:ext>
            </a:extLst>
          </p:cNvPr>
          <p:cNvPicPr>
            <a:picLocks noChangeAspect="1"/>
          </p:cNvPicPr>
          <p:nvPr/>
        </p:nvPicPr>
        <p:blipFill>
          <a:blip r:embed="rId4"/>
          <a:stretch>
            <a:fillRect/>
          </a:stretch>
        </p:blipFill>
        <p:spPr>
          <a:xfrm>
            <a:off x="393665" y="1670633"/>
            <a:ext cx="1338703" cy="1404006"/>
          </a:xfrm>
          <a:prstGeom prst="rect">
            <a:avLst/>
          </a:prstGeom>
        </p:spPr>
      </p:pic>
      <p:pic>
        <p:nvPicPr>
          <p:cNvPr id="12" name="図 11">
            <a:extLst>
              <a:ext uri="{FF2B5EF4-FFF2-40B4-BE49-F238E27FC236}">
                <a16:creationId xmlns:a16="http://schemas.microsoft.com/office/drawing/2014/main" id="{956D34AF-75FE-4E80-ADCC-77BB8F0A67F5}"/>
              </a:ext>
            </a:extLst>
          </p:cNvPr>
          <p:cNvPicPr>
            <a:picLocks noChangeAspect="1"/>
          </p:cNvPicPr>
          <p:nvPr/>
        </p:nvPicPr>
        <p:blipFill>
          <a:blip r:embed="rId5"/>
          <a:stretch>
            <a:fillRect/>
          </a:stretch>
        </p:blipFill>
        <p:spPr>
          <a:xfrm>
            <a:off x="2076772" y="1650029"/>
            <a:ext cx="1338704" cy="1424610"/>
          </a:xfrm>
          <a:prstGeom prst="rect">
            <a:avLst/>
          </a:prstGeom>
        </p:spPr>
      </p:pic>
      <p:pic>
        <p:nvPicPr>
          <p:cNvPr id="15" name="図 14">
            <a:extLst>
              <a:ext uri="{FF2B5EF4-FFF2-40B4-BE49-F238E27FC236}">
                <a16:creationId xmlns:a16="http://schemas.microsoft.com/office/drawing/2014/main" id="{4B41EE34-0F12-4148-A1AE-F20D350CA580}"/>
              </a:ext>
            </a:extLst>
          </p:cNvPr>
          <p:cNvPicPr>
            <a:picLocks noChangeAspect="1"/>
          </p:cNvPicPr>
          <p:nvPr/>
        </p:nvPicPr>
        <p:blipFill>
          <a:blip r:embed="rId6"/>
          <a:stretch>
            <a:fillRect/>
          </a:stretch>
        </p:blipFill>
        <p:spPr>
          <a:xfrm>
            <a:off x="7307776" y="1655678"/>
            <a:ext cx="1255606" cy="1433917"/>
          </a:xfrm>
          <a:prstGeom prst="rect">
            <a:avLst/>
          </a:prstGeom>
        </p:spPr>
      </p:pic>
      <p:pic>
        <p:nvPicPr>
          <p:cNvPr id="16" name="図 15">
            <a:extLst>
              <a:ext uri="{FF2B5EF4-FFF2-40B4-BE49-F238E27FC236}">
                <a16:creationId xmlns:a16="http://schemas.microsoft.com/office/drawing/2014/main" id="{F6641FF5-E166-4AF4-9C97-66BF52E595AD}"/>
              </a:ext>
            </a:extLst>
          </p:cNvPr>
          <p:cNvPicPr>
            <a:picLocks noChangeAspect="1"/>
          </p:cNvPicPr>
          <p:nvPr/>
        </p:nvPicPr>
        <p:blipFill>
          <a:blip r:embed="rId7"/>
          <a:stretch>
            <a:fillRect/>
          </a:stretch>
        </p:blipFill>
        <p:spPr>
          <a:xfrm>
            <a:off x="3745566" y="1660331"/>
            <a:ext cx="1435281" cy="1424610"/>
          </a:xfrm>
          <a:prstGeom prst="rect">
            <a:avLst/>
          </a:prstGeom>
        </p:spPr>
      </p:pic>
      <p:pic>
        <p:nvPicPr>
          <p:cNvPr id="17" name="図 16">
            <a:extLst>
              <a:ext uri="{FF2B5EF4-FFF2-40B4-BE49-F238E27FC236}">
                <a16:creationId xmlns:a16="http://schemas.microsoft.com/office/drawing/2014/main" id="{08B36EBE-36CA-447F-831A-1FDAFD9E4AED}"/>
              </a:ext>
            </a:extLst>
          </p:cNvPr>
          <p:cNvPicPr>
            <a:picLocks noChangeAspect="1"/>
          </p:cNvPicPr>
          <p:nvPr/>
        </p:nvPicPr>
        <p:blipFill>
          <a:blip r:embed="rId8"/>
          <a:stretch>
            <a:fillRect/>
          </a:stretch>
        </p:blipFill>
        <p:spPr>
          <a:xfrm>
            <a:off x="5718932" y="1660331"/>
            <a:ext cx="1169343" cy="1393409"/>
          </a:xfrm>
          <a:prstGeom prst="rect">
            <a:avLst/>
          </a:prstGeom>
        </p:spPr>
      </p:pic>
      <p:sp>
        <p:nvSpPr>
          <p:cNvPr id="18" name="テキスト ボックス 17">
            <a:extLst>
              <a:ext uri="{FF2B5EF4-FFF2-40B4-BE49-F238E27FC236}">
                <a16:creationId xmlns:a16="http://schemas.microsoft.com/office/drawing/2014/main" id="{55F4F4D6-911A-4722-8EE8-F4400E2115D7}"/>
              </a:ext>
            </a:extLst>
          </p:cNvPr>
          <p:cNvSpPr txBox="1"/>
          <p:nvPr/>
        </p:nvSpPr>
        <p:spPr>
          <a:xfrm>
            <a:off x="331001" y="711982"/>
            <a:ext cx="798188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7 presenters.    4 city council members were judges.</a:t>
            </a:r>
            <a:endParaRPr kumimoji="1" lang="ja-JP" altLang="en-US" sz="16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1764776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FCB34B-4707-4F1E-BE0A-4A7D7F2D71AB}"/>
              </a:ext>
            </a:extLst>
          </p:cNvPr>
          <p:cNvSpPr>
            <a:spLocks noGrp="1"/>
          </p:cNvSpPr>
          <p:nvPr>
            <p:ph type="title"/>
          </p:nvPr>
        </p:nvSpPr>
        <p:spPr>
          <a:xfrm>
            <a:off x="395617" y="153192"/>
            <a:ext cx="10515600" cy="1325563"/>
          </a:xfrm>
        </p:spPr>
        <p:txBody>
          <a:bodyPr>
            <a:normAutofit fontScale="90000"/>
          </a:bodyPr>
          <a:lstStyle/>
          <a:p>
            <a:r>
              <a:rPr lang="en-US" altLang="ja-JP" dirty="0">
                <a:latin typeface="Segoe UI" panose="020B0502040204020203" pitchFamily="34" charset="0"/>
                <a:cs typeface="Segoe UI" panose="020B0502040204020203" pitchFamily="34" charset="0"/>
              </a:rPr>
              <a:t>D</a:t>
            </a:r>
            <a:r>
              <a:rPr kumimoji="1" lang="en-US" altLang="ja-JP" dirty="0">
                <a:latin typeface="Segoe UI" panose="020B0502040204020203" pitchFamily="34" charset="0"/>
                <a:cs typeface="Segoe UI" panose="020B0502040204020203" pitchFamily="34" charset="0"/>
              </a:rPr>
              <a:t>ec</a:t>
            </a:r>
            <a:r>
              <a:rPr kumimoji="1" lang="ja-JP" altLang="en-US" dirty="0">
                <a:latin typeface="Segoe UI" panose="020B0502040204020203" pitchFamily="34" charset="0"/>
                <a:cs typeface="Segoe UI" panose="020B0502040204020203" pitchFamily="34" charset="0"/>
              </a:rPr>
              <a:t> </a:t>
            </a:r>
            <a:r>
              <a:rPr kumimoji="1" lang="en-US" altLang="ja-JP" dirty="0">
                <a:latin typeface="Segoe UI" panose="020B0502040204020203" pitchFamily="34" charset="0"/>
                <a:cs typeface="Segoe UI" panose="020B0502040204020203" pitchFamily="34" charset="0"/>
              </a:rPr>
              <a:t>16   S!NERGY </a:t>
            </a:r>
            <a:r>
              <a:rPr kumimoji="1" lang="ja-JP" altLang="en-US" dirty="0">
                <a:latin typeface="Segoe UI" panose="020B0502040204020203" pitchFamily="34" charset="0"/>
                <a:cs typeface="Segoe UI" panose="020B0502040204020203" pitchFamily="34" charset="0"/>
              </a:rPr>
              <a:t>＠</a:t>
            </a:r>
            <a:r>
              <a:rPr kumimoji="1" lang="en-US" altLang="ja-JP" dirty="0">
                <a:latin typeface="Segoe UI" panose="020B0502040204020203" pitchFamily="34" charset="0"/>
                <a:cs typeface="Segoe UI" panose="020B0502040204020203" pitchFamily="34" charset="0"/>
              </a:rPr>
              <a:t> UN University  </a:t>
            </a:r>
            <a:br>
              <a:rPr kumimoji="1" lang="en-US" altLang="ja-JP" dirty="0">
                <a:latin typeface="Segoe UI" panose="020B0502040204020203" pitchFamily="34" charset="0"/>
                <a:cs typeface="Segoe UI" panose="020B0502040204020203" pitchFamily="34" charset="0"/>
              </a:rPr>
            </a:br>
            <a:r>
              <a:rPr kumimoji="1" lang="en-US" altLang="ja-JP" dirty="0">
                <a:latin typeface="Segoe UI" panose="020B0502040204020203" pitchFamily="34" charset="0"/>
                <a:cs typeface="Segoe UI" panose="020B0502040204020203" pitchFamily="34" charset="0"/>
              </a:rPr>
              <a:t>  </a:t>
            </a:r>
            <a:r>
              <a:rPr kumimoji="1" lang="ja-JP" altLang="en-US" dirty="0">
                <a:latin typeface="Segoe UI" panose="020B0502040204020203" pitchFamily="34" charset="0"/>
                <a:cs typeface="Segoe UI" panose="020B0502040204020203" pitchFamily="34" charset="0"/>
              </a:rPr>
              <a:t>　　</a:t>
            </a:r>
            <a:r>
              <a:rPr kumimoji="1" lang="ja-JP" altLang="en-US" sz="3100" dirty="0">
                <a:latin typeface="Segoe UI" panose="020B0502040204020203" pitchFamily="34" charset="0"/>
                <a:cs typeface="Segoe UI" panose="020B0502040204020203" pitchFamily="34" charset="0"/>
              </a:rPr>
              <a:t>１３０</a:t>
            </a:r>
            <a:r>
              <a:rPr kumimoji="1" lang="en-US" altLang="ja-JP" sz="3100" dirty="0">
                <a:latin typeface="Segoe UI" panose="020B0502040204020203" pitchFamily="34" charset="0"/>
                <a:cs typeface="Segoe UI" panose="020B0502040204020203" pitchFamily="34" charset="0"/>
              </a:rPr>
              <a:t> Participants   </a:t>
            </a:r>
            <a:r>
              <a:rPr kumimoji="1" lang="ja-JP" altLang="en-US" sz="3100" dirty="0">
                <a:latin typeface="Segoe UI" panose="020B0502040204020203" pitchFamily="34" charset="0"/>
                <a:cs typeface="Segoe UI" panose="020B0502040204020203" pitchFamily="34" charset="0"/>
              </a:rPr>
              <a:t>　</a:t>
            </a:r>
            <a:r>
              <a:rPr kumimoji="1" lang="en-US" altLang="ja-JP" sz="3100" dirty="0">
                <a:latin typeface="Segoe UI" panose="020B0502040204020203" pitchFamily="34" charset="0"/>
                <a:cs typeface="Segoe UI" panose="020B0502040204020203" pitchFamily="34" charset="0"/>
              </a:rPr>
              <a:t>3 professors of university were judges.</a:t>
            </a:r>
            <a:endParaRPr kumimoji="1" lang="ja-JP" altLang="en-US" sz="3100" dirty="0">
              <a:latin typeface="Segoe UI" panose="020B0502040204020203" pitchFamily="34" charset="0"/>
              <a:cs typeface="Segoe UI" panose="020B0502040204020203" pitchFamily="34" charset="0"/>
            </a:endParaRPr>
          </a:p>
        </p:txBody>
      </p:sp>
      <p:pic>
        <p:nvPicPr>
          <p:cNvPr id="4" name="コンテンツ プレースホルダー 3">
            <a:extLst>
              <a:ext uri="{FF2B5EF4-FFF2-40B4-BE49-F238E27FC236}">
                <a16:creationId xmlns:a16="http://schemas.microsoft.com/office/drawing/2014/main" id="{6B1E3BC4-108F-45E5-AF12-32CA78C5556C}"/>
              </a:ext>
            </a:extLst>
          </p:cNvPr>
          <p:cNvPicPr>
            <a:picLocks noGrp="1" noChangeAspect="1"/>
          </p:cNvPicPr>
          <p:nvPr>
            <p:ph idx="1"/>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18057" y="2035244"/>
            <a:ext cx="6529011" cy="4351338"/>
          </a:xfrm>
          <a:prstGeom prst="rect">
            <a:avLst/>
          </a:prstGeom>
        </p:spPr>
      </p:pic>
      <p:pic>
        <p:nvPicPr>
          <p:cNvPr id="5" name="図 4">
            <a:extLst>
              <a:ext uri="{FF2B5EF4-FFF2-40B4-BE49-F238E27FC236}">
                <a16:creationId xmlns:a16="http://schemas.microsoft.com/office/drawing/2014/main" id="{5E1E3175-7E79-49A8-BBF3-0EDBCA90E8E2}"/>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136663" y="2035244"/>
            <a:ext cx="4718010" cy="3145340"/>
          </a:xfrm>
          <a:prstGeom prst="rect">
            <a:avLst/>
          </a:prstGeom>
          <a:ln>
            <a:noFill/>
          </a:ln>
          <a:effectLst/>
        </p:spPr>
      </p:pic>
    </p:spTree>
    <p:extLst>
      <p:ext uri="{BB962C8B-B14F-4D97-AF65-F5344CB8AC3E}">
        <p14:creationId xmlns:p14="http://schemas.microsoft.com/office/powerpoint/2010/main" val="3113459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F5AF90D8-117D-4B98-B2B5-DE151EE8B543}"/>
              </a:ext>
            </a:extLst>
          </p:cNvPr>
          <p:cNvPicPr>
            <a:picLocks noChangeAspect="1"/>
          </p:cNvPicPr>
          <p:nvPr/>
        </p:nvPicPr>
        <p:blipFill>
          <a:blip r:embed="rId2"/>
          <a:stretch>
            <a:fillRect/>
          </a:stretch>
        </p:blipFill>
        <p:spPr>
          <a:xfrm>
            <a:off x="0" y="0"/>
            <a:ext cx="8881025" cy="6803994"/>
          </a:xfrm>
          <a:prstGeom prst="rect">
            <a:avLst/>
          </a:prstGeom>
        </p:spPr>
      </p:pic>
      <p:pic>
        <p:nvPicPr>
          <p:cNvPr id="7" name="図 6" descr="壁, 男性 が含まれている画像&#10;&#10;自動的に生成された説明">
            <a:extLst>
              <a:ext uri="{FF2B5EF4-FFF2-40B4-BE49-F238E27FC236}">
                <a16:creationId xmlns:a16="http://schemas.microsoft.com/office/drawing/2014/main" id="{69FF0BB3-8280-4F93-9CDF-EA7585519E90}"/>
              </a:ext>
            </a:extLst>
          </p:cNvPr>
          <p:cNvPicPr/>
          <p:nvPr/>
        </p:nvPicPr>
        <p:blipFill rotWithShape="1">
          <a:blip r:embed="rId3" cstate="print">
            <a:extLst>
              <a:ext uri="{28A0092B-C50C-407E-A947-70E740481C1C}">
                <a14:useLocalDpi xmlns:a14="http://schemas.microsoft.com/office/drawing/2010/main" val="0"/>
              </a:ext>
            </a:extLst>
          </a:blip>
          <a:srcRect r="4509"/>
          <a:stretch/>
        </p:blipFill>
        <p:spPr bwMode="auto">
          <a:xfrm>
            <a:off x="8881024" y="4559300"/>
            <a:ext cx="3310976" cy="2298700"/>
          </a:xfrm>
          <a:prstGeom prst="rect">
            <a:avLst/>
          </a:prstGeom>
          <a:ln>
            <a:noFill/>
          </a:ln>
          <a:extLst>
            <a:ext uri="{53640926-AAD7-44D8-BBD7-CCE9431645EC}">
              <a14:shadowObscured xmlns:a14="http://schemas.microsoft.com/office/drawing/2010/main"/>
            </a:ext>
          </a:extLst>
        </p:spPr>
      </p:pic>
      <p:sp>
        <p:nvSpPr>
          <p:cNvPr id="2" name="タイトル 1">
            <a:extLst>
              <a:ext uri="{FF2B5EF4-FFF2-40B4-BE49-F238E27FC236}">
                <a16:creationId xmlns:a16="http://schemas.microsoft.com/office/drawing/2014/main" id="{821C6D23-7EFB-49DA-B324-869CDC5660D5}"/>
              </a:ext>
            </a:extLst>
          </p:cNvPr>
          <p:cNvSpPr>
            <a:spLocks noGrp="1"/>
          </p:cNvSpPr>
          <p:nvPr>
            <p:ph type="title"/>
          </p:nvPr>
        </p:nvSpPr>
        <p:spPr>
          <a:xfrm>
            <a:off x="-1736" y="0"/>
            <a:ext cx="12472032" cy="622237"/>
          </a:xfrm>
          <a:solidFill>
            <a:schemeClr val="bg1"/>
          </a:solidFill>
        </p:spPr>
        <p:txBody>
          <a:bodyPr>
            <a:normAutofit fontScale="90000"/>
          </a:bodyPr>
          <a:lstStyle/>
          <a:p>
            <a:r>
              <a:rPr kumimoji="1" lang="ja-JP" altLang="en-US" dirty="0">
                <a:latin typeface="HGPｺﾞｼｯｸE" panose="020B0900000000000000" pitchFamily="50" charset="-128"/>
                <a:ea typeface="HGPｺﾞｼｯｸE" panose="020B0900000000000000" pitchFamily="50" charset="-128"/>
              </a:rPr>
              <a:t>　　</a:t>
            </a:r>
            <a:r>
              <a:rPr lang="en-US" altLang="ja-JP" dirty="0">
                <a:latin typeface="HGPｺﾞｼｯｸE" panose="020B0900000000000000" pitchFamily="50" charset="-128"/>
                <a:ea typeface="HGPｺﾞｼｯｸE" panose="020B0900000000000000" pitchFamily="50" charset="-128"/>
              </a:rPr>
              <a:t>Feb</a:t>
            </a:r>
            <a:r>
              <a:rPr lang="ja-JP" altLang="en-US" dirty="0">
                <a:latin typeface="HGPｺﾞｼｯｸE" panose="020B0900000000000000" pitchFamily="50" charset="-128"/>
                <a:ea typeface="HGPｺﾞｼｯｸE" panose="020B0900000000000000" pitchFamily="50" charset="-128"/>
              </a:rPr>
              <a:t> </a:t>
            </a:r>
            <a:r>
              <a:rPr lang="en-US" altLang="ja-JP" dirty="0">
                <a:latin typeface="HGPｺﾞｼｯｸE" panose="020B0900000000000000" pitchFamily="50" charset="-128"/>
                <a:ea typeface="HGPｺﾞｼｯｸE" panose="020B0900000000000000" pitchFamily="50" charset="-128"/>
              </a:rPr>
              <a:t>10</a:t>
            </a:r>
            <a:r>
              <a:rPr lang="ja-JP" altLang="en-US" dirty="0">
                <a:latin typeface="HGPｺﾞｼｯｸE" panose="020B0900000000000000" pitchFamily="50" charset="-128"/>
                <a:ea typeface="HGPｺﾞｼｯｸE" panose="020B0900000000000000" pitchFamily="50" charset="-128"/>
              </a:rPr>
              <a:t> 　</a:t>
            </a:r>
            <a:r>
              <a:rPr lang="en-US" altLang="ja-JP" dirty="0">
                <a:latin typeface="HGPｺﾞｼｯｸE" panose="020B0900000000000000" pitchFamily="50" charset="-128"/>
                <a:ea typeface="HGPｺﾞｼｯｸE" panose="020B0900000000000000" pitchFamily="50" charset="-128"/>
              </a:rPr>
              <a:t>Proposal</a:t>
            </a:r>
            <a:r>
              <a:rPr lang="ja-JP" altLang="en-US" dirty="0">
                <a:latin typeface="HGPｺﾞｼｯｸE" panose="020B0900000000000000" pitchFamily="50" charset="-128"/>
                <a:ea typeface="HGPｺﾞｼｯｸE" panose="020B0900000000000000" pitchFamily="50" charset="-128"/>
              </a:rPr>
              <a:t> </a:t>
            </a:r>
            <a:r>
              <a:rPr lang="en-US" altLang="ja-JP" dirty="0">
                <a:latin typeface="HGPｺﾞｼｯｸE" panose="020B0900000000000000" pitchFamily="50" charset="-128"/>
                <a:ea typeface="HGPｺﾞｼｯｸE" panose="020B0900000000000000" pitchFamily="50" charset="-128"/>
              </a:rPr>
              <a:t>for</a:t>
            </a:r>
            <a:r>
              <a:rPr lang="ja-JP" altLang="en-US" dirty="0">
                <a:latin typeface="HGPｺﾞｼｯｸE" panose="020B0900000000000000" pitchFamily="50" charset="-128"/>
                <a:ea typeface="HGPｺﾞｼｯｸE" panose="020B0900000000000000" pitchFamily="50" charset="-128"/>
              </a:rPr>
              <a:t> </a:t>
            </a:r>
            <a:r>
              <a:rPr kumimoji="1" lang="en-US" altLang="ja-JP" dirty="0">
                <a:latin typeface="HGPｺﾞｼｯｸE" panose="020B0900000000000000" pitchFamily="50" charset="-128"/>
                <a:ea typeface="HGPｺﾞｼｯｸE" panose="020B0900000000000000" pitchFamily="50" charset="-128"/>
              </a:rPr>
              <a:t>AKITA prefecture </a:t>
            </a:r>
            <a:r>
              <a:rPr kumimoji="1" lang="en-US" altLang="ja-JP" sz="3100" dirty="0">
                <a:latin typeface="HGPｺﾞｼｯｸE" panose="020B0900000000000000" pitchFamily="50" charset="-128"/>
                <a:ea typeface="HGPｺﾞｼｯｸE" panose="020B0900000000000000" pitchFamily="50" charset="-128"/>
              </a:rPr>
              <a:t>105 </a:t>
            </a:r>
            <a:r>
              <a:rPr lang="en-US" altLang="ja-JP" sz="3100" dirty="0">
                <a:latin typeface="HGPｺﾞｼｯｸE" panose="020B0900000000000000" pitchFamily="50" charset="-128"/>
                <a:ea typeface="HGPｺﾞｼｯｸE" panose="020B0900000000000000" pitchFamily="50" charset="-128"/>
              </a:rPr>
              <a:t>participants</a:t>
            </a:r>
            <a:r>
              <a:rPr kumimoji="1" lang="ja-JP" altLang="en-US" sz="3100" dirty="0">
                <a:latin typeface="HGPｺﾞｼｯｸE" panose="020B0900000000000000" pitchFamily="50" charset="-128"/>
                <a:ea typeface="HGPｺﾞｼｯｸE" panose="020B0900000000000000" pitchFamily="50" charset="-128"/>
              </a:rPr>
              <a:t>　</a:t>
            </a:r>
            <a:r>
              <a:rPr lang="ja-JP" altLang="en-US" sz="3100" dirty="0">
                <a:latin typeface="HGPｺﾞｼｯｸE" panose="020B0900000000000000" pitchFamily="50" charset="-128"/>
                <a:ea typeface="HGPｺﾞｼｯｸE" panose="020B0900000000000000" pitchFamily="50" charset="-128"/>
              </a:rPr>
              <a:t>　　　</a:t>
            </a:r>
            <a:r>
              <a:rPr kumimoji="1" lang="ja-JP" altLang="en-US" sz="3100" dirty="0">
                <a:latin typeface="HGPｺﾞｼｯｸE" panose="020B0900000000000000" pitchFamily="50" charset="-128"/>
                <a:ea typeface="HGPｺﾞｼｯｸE" panose="020B0900000000000000" pitchFamily="50" charset="-128"/>
              </a:rPr>
              <a:t>　</a:t>
            </a:r>
            <a:endParaRPr kumimoji="1" lang="ja-JP" altLang="en-US" sz="3100" dirty="0"/>
          </a:p>
        </p:txBody>
      </p:sp>
      <p:pic>
        <p:nvPicPr>
          <p:cNvPr id="6" name="図 5" descr="人, 男性, 携帯電話, 電話 が含まれている画像&#10;&#10;自動的に生成された説明">
            <a:extLst>
              <a:ext uri="{FF2B5EF4-FFF2-40B4-BE49-F238E27FC236}">
                <a16:creationId xmlns:a16="http://schemas.microsoft.com/office/drawing/2014/main" id="{D6D20B9B-49A4-4462-A395-E0BF1416855C}"/>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8881024" y="2165083"/>
            <a:ext cx="3310976" cy="2423248"/>
          </a:xfrm>
          <a:prstGeom prst="rect">
            <a:avLst/>
          </a:prstGeom>
        </p:spPr>
      </p:pic>
      <p:sp>
        <p:nvSpPr>
          <p:cNvPr id="3" name="テキスト ボックス 2">
            <a:extLst>
              <a:ext uri="{FF2B5EF4-FFF2-40B4-BE49-F238E27FC236}">
                <a16:creationId xmlns:a16="http://schemas.microsoft.com/office/drawing/2014/main" id="{B1EAB3CD-E950-4C8B-83BF-35B9A97D27BD}"/>
              </a:ext>
            </a:extLst>
          </p:cNvPr>
          <p:cNvSpPr txBox="1"/>
          <p:nvPr/>
        </p:nvSpPr>
        <p:spPr>
          <a:xfrm>
            <a:off x="8879289" y="3368073"/>
            <a:ext cx="1393330" cy="36933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SDG</a:t>
            </a:r>
            <a:r>
              <a:rPr kumimoji="1" lang="ja-JP" altLang="en-US" sz="1800" b="0" i="0" u="none" strike="noStrike" kern="1200" cap="none" spc="0" normalizeH="0" baseline="0" noProof="0" dirty="0" err="1">
                <a:ln>
                  <a:noFill/>
                </a:ln>
                <a:solidFill>
                  <a:prstClr val="black"/>
                </a:solidFill>
                <a:effectLst/>
                <a:uLnTx/>
                <a:uFillTx/>
                <a:latin typeface="游ゴシック" panose="020F0502020204030204"/>
                <a:ea typeface="游ゴシック" panose="020B0400000000000000" pitchFamily="50" charset="-128"/>
                <a:cs typeface="+mn-cs"/>
              </a:rPr>
              <a:t>ｓ</a:t>
            </a:r>
            <a:r>
              <a:rPr kumimoji="1" lang="en-US" altLang="ja-JP"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Cafe</a:t>
            </a:r>
            <a:endPar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 name="テキスト ボックス 9">
            <a:extLst>
              <a:ext uri="{FF2B5EF4-FFF2-40B4-BE49-F238E27FC236}">
                <a16:creationId xmlns:a16="http://schemas.microsoft.com/office/drawing/2014/main" id="{58F805B3-3B96-4624-B3D1-1E975600DAED}"/>
              </a:ext>
            </a:extLst>
          </p:cNvPr>
          <p:cNvSpPr txBox="1"/>
          <p:nvPr/>
        </p:nvSpPr>
        <p:spPr>
          <a:xfrm>
            <a:off x="8171340" y="6347512"/>
            <a:ext cx="3709670" cy="36933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solidFill>
                  <a:prstClr val="black"/>
                </a:solidFill>
                <a:latin typeface="游ゴシック" panose="020F0502020204030204"/>
                <a:ea typeface="游ゴシック" panose="020B0400000000000000" pitchFamily="50" charset="-128"/>
              </a:rPr>
              <a:t>Multicultural Coexistence project</a:t>
            </a:r>
            <a:endPar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3" name="テキスト ボックス 12">
            <a:extLst>
              <a:ext uri="{FF2B5EF4-FFF2-40B4-BE49-F238E27FC236}">
                <a16:creationId xmlns:a16="http://schemas.microsoft.com/office/drawing/2014/main" id="{A80276F9-590B-4A16-A302-F68A9442745D}"/>
              </a:ext>
            </a:extLst>
          </p:cNvPr>
          <p:cNvSpPr txBox="1"/>
          <p:nvPr/>
        </p:nvSpPr>
        <p:spPr>
          <a:xfrm>
            <a:off x="8972055" y="577171"/>
            <a:ext cx="7120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a:t>
            </a:r>
            <a:r>
              <a:rPr kumimoji="1" lang="en-US" altLang="ja-JP"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a:t>
            </a:r>
            <a:r>
              <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a:t>
            </a:r>
          </a:p>
        </p:txBody>
      </p:sp>
      <p:sp>
        <p:nvSpPr>
          <p:cNvPr id="5" name="テキスト ボックス 4">
            <a:extLst>
              <a:ext uri="{FF2B5EF4-FFF2-40B4-BE49-F238E27FC236}">
                <a16:creationId xmlns:a16="http://schemas.microsoft.com/office/drawing/2014/main" id="{F576B164-ED31-491B-B6A4-E4438D27EC6C}"/>
              </a:ext>
            </a:extLst>
          </p:cNvPr>
          <p:cNvSpPr txBox="1"/>
          <p:nvPr/>
        </p:nvSpPr>
        <p:spPr>
          <a:xfrm>
            <a:off x="9094148" y="757286"/>
            <a:ext cx="2359941" cy="1200329"/>
          </a:xfrm>
          <a:prstGeom prst="rect">
            <a:avLst/>
          </a:prstGeom>
          <a:noFill/>
        </p:spPr>
        <p:txBody>
          <a:bodyPr wrap="none" rtlCol="0">
            <a:spAutoFit/>
          </a:bodyPr>
          <a:lstStyle/>
          <a:p>
            <a:r>
              <a:rPr kumimoji="1" lang="en-US" altLang="ja-JP" dirty="0"/>
              <a:t> 3 judges </a:t>
            </a:r>
          </a:p>
          <a:p>
            <a:r>
              <a:rPr kumimoji="1" lang="en-US" altLang="ja-JP" dirty="0"/>
              <a:t>Professor of univ.</a:t>
            </a:r>
          </a:p>
          <a:p>
            <a:r>
              <a:rPr kumimoji="1" lang="en-US" altLang="ja-JP" dirty="0"/>
              <a:t>City council member</a:t>
            </a:r>
          </a:p>
          <a:p>
            <a:r>
              <a:rPr kumimoji="1" lang="en-US" altLang="ja-JP" dirty="0"/>
              <a:t>NPO representative </a:t>
            </a:r>
            <a:endParaRPr kumimoji="1" lang="ja-JP" altLang="en-US" dirty="0"/>
          </a:p>
        </p:txBody>
      </p:sp>
      <p:sp>
        <p:nvSpPr>
          <p:cNvPr id="8" name="テキスト ボックス 7">
            <a:extLst>
              <a:ext uri="{FF2B5EF4-FFF2-40B4-BE49-F238E27FC236}">
                <a16:creationId xmlns:a16="http://schemas.microsoft.com/office/drawing/2014/main" id="{0D6FE932-C905-4532-9F3E-472BE32C37DD}"/>
              </a:ext>
            </a:extLst>
          </p:cNvPr>
          <p:cNvSpPr txBox="1"/>
          <p:nvPr/>
        </p:nvSpPr>
        <p:spPr>
          <a:xfrm>
            <a:off x="8790416" y="4347554"/>
            <a:ext cx="3400290" cy="646331"/>
          </a:xfrm>
          <a:prstGeom prst="rect">
            <a:avLst/>
          </a:prstGeom>
          <a:solidFill>
            <a:schemeClr val="bg1"/>
          </a:solidFill>
        </p:spPr>
        <p:txBody>
          <a:bodyPr wrap="none" rtlCol="0">
            <a:spAutoFit/>
          </a:bodyPr>
          <a:lstStyle/>
          <a:p>
            <a:r>
              <a:rPr kumimoji="1" lang="en-US" altLang="ja-JP" dirty="0"/>
              <a:t>Class how to use smartphone </a:t>
            </a:r>
          </a:p>
          <a:p>
            <a:r>
              <a:rPr kumimoji="1" lang="en-US" altLang="ja-JP" dirty="0"/>
              <a:t>for elders</a:t>
            </a:r>
            <a:endParaRPr kumimoji="1" lang="ja-JP" altLang="en-US" dirty="0"/>
          </a:p>
        </p:txBody>
      </p:sp>
    </p:spTree>
    <p:extLst>
      <p:ext uri="{BB962C8B-B14F-4D97-AF65-F5344CB8AC3E}">
        <p14:creationId xmlns:p14="http://schemas.microsoft.com/office/powerpoint/2010/main" val="3271930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35190FE-A853-494C-9E11-6E56B7709A61}"/>
              </a:ext>
            </a:extLst>
          </p:cNvPr>
          <p:cNvPicPr>
            <a:picLocks noChangeAspect="1"/>
          </p:cNvPicPr>
          <p:nvPr/>
        </p:nvPicPr>
        <p:blipFill>
          <a:blip r:embed="rId2"/>
          <a:stretch>
            <a:fillRect/>
          </a:stretch>
        </p:blipFill>
        <p:spPr>
          <a:xfrm>
            <a:off x="-4447" y="-35892"/>
            <a:ext cx="12196447" cy="6868167"/>
          </a:xfrm>
          <a:prstGeom prst="rect">
            <a:avLst/>
          </a:prstGeom>
        </p:spPr>
      </p:pic>
      <p:pic>
        <p:nvPicPr>
          <p:cNvPr id="4" name="Picture 3">
            <a:extLst>
              <a:ext uri="{FF2B5EF4-FFF2-40B4-BE49-F238E27FC236}">
                <a16:creationId xmlns:a16="http://schemas.microsoft.com/office/drawing/2014/main" id="{90D3BB43-D321-4153-A5B3-92F788F0718E}"/>
              </a:ext>
            </a:extLst>
          </p:cNvPr>
          <p:cNvPicPr>
            <a:picLocks noChangeAspect="1"/>
          </p:cNvPicPr>
          <p:nvPr/>
        </p:nvPicPr>
        <p:blipFill>
          <a:blip r:embed="rId3"/>
          <a:stretch>
            <a:fillRect/>
          </a:stretch>
        </p:blipFill>
        <p:spPr>
          <a:xfrm>
            <a:off x="0" y="0"/>
            <a:ext cx="12192000" cy="5438775"/>
          </a:xfrm>
          <a:prstGeom prst="rect">
            <a:avLst/>
          </a:prstGeom>
        </p:spPr>
      </p:pic>
      <p:sp>
        <p:nvSpPr>
          <p:cNvPr id="11" name="タイトル 1">
            <a:extLst>
              <a:ext uri="{FF2B5EF4-FFF2-40B4-BE49-F238E27FC236}">
                <a16:creationId xmlns:a16="http://schemas.microsoft.com/office/drawing/2014/main" id="{47A4A301-D551-4EB3-8A9F-0D7F8505730F}"/>
              </a:ext>
            </a:extLst>
          </p:cNvPr>
          <p:cNvSpPr>
            <a:spLocks noGrp="1"/>
          </p:cNvSpPr>
          <p:nvPr>
            <p:ph type="title"/>
          </p:nvPr>
        </p:nvSpPr>
        <p:spPr>
          <a:xfrm>
            <a:off x="2210540" y="-2791"/>
            <a:ext cx="7886700" cy="772872"/>
          </a:xfrm>
          <a:solidFill>
            <a:schemeClr val="tx2">
              <a:lumMod val="20000"/>
              <a:lumOff val="80000"/>
            </a:schemeClr>
          </a:solidFill>
        </p:spPr>
        <p:txBody>
          <a:bodyPr>
            <a:normAutofit fontScale="90000"/>
          </a:bodyPr>
          <a:lstStyle/>
          <a:p>
            <a:pPr algn="ctr"/>
            <a:r>
              <a:rPr lang="en-US" altLang="ja-JP" sz="3600" b="1" dirty="0">
                <a:solidFill>
                  <a:schemeClr val="tx1">
                    <a:lumMod val="75000"/>
                    <a:lumOff val="25000"/>
                  </a:schemeClr>
                </a:solidFill>
                <a:latin typeface="+mn-ea"/>
                <a:ea typeface="+mn-ea"/>
              </a:rPr>
              <a:t>Dec 16 YSP Assembly in Hiroshima</a:t>
            </a:r>
            <a:r>
              <a:rPr lang="ja-JP" altLang="en-US" sz="3600" b="1" dirty="0">
                <a:solidFill>
                  <a:schemeClr val="tx1">
                    <a:lumMod val="75000"/>
                    <a:lumOff val="25000"/>
                  </a:schemeClr>
                </a:solidFill>
                <a:latin typeface="+mn-ea"/>
                <a:ea typeface="+mn-ea"/>
              </a:rPr>
              <a:t>　</a:t>
            </a:r>
            <a:r>
              <a:rPr lang="en-US" altLang="ja-JP" sz="2700" b="1" dirty="0">
                <a:solidFill>
                  <a:schemeClr val="tx1">
                    <a:lumMod val="75000"/>
                    <a:lumOff val="25000"/>
                  </a:schemeClr>
                </a:solidFill>
                <a:latin typeface="+mn-ea"/>
                <a:ea typeface="+mn-ea"/>
              </a:rPr>
              <a:t>560</a:t>
            </a:r>
            <a:r>
              <a:rPr lang="ja-JP" altLang="en-US" sz="2700" b="1" dirty="0">
                <a:solidFill>
                  <a:schemeClr val="tx1">
                    <a:lumMod val="75000"/>
                    <a:lumOff val="25000"/>
                  </a:schemeClr>
                </a:solidFill>
                <a:latin typeface="+mn-ea"/>
                <a:ea typeface="+mn-ea"/>
              </a:rPr>
              <a:t> </a:t>
            </a:r>
            <a:r>
              <a:rPr lang="en-US" altLang="ja-JP" sz="2700" b="1" dirty="0">
                <a:solidFill>
                  <a:schemeClr val="tx1">
                    <a:lumMod val="75000"/>
                    <a:lumOff val="25000"/>
                  </a:schemeClr>
                </a:solidFill>
                <a:latin typeface="+mn-ea"/>
                <a:ea typeface="+mn-ea"/>
              </a:rPr>
              <a:t>participants</a:t>
            </a:r>
            <a:endParaRPr lang="ja-JP" altLang="en-US" sz="2700" b="1" dirty="0">
              <a:solidFill>
                <a:schemeClr val="tx1">
                  <a:lumMod val="75000"/>
                  <a:lumOff val="25000"/>
                </a:schemeClr>
              </a:solidFill>
              <a:latin typeface="+mn-ea"/>
              <a:ea typeface="+mn-ea"/>
            </a:endParaRPr>
          </a:p>
        </p:txBody>
      </p:sp>
      <p:pic>
        <p:nvPicPr>
          <p:cNvPr id="8" name="図 7" descr="DSC03945.JPG">
            <a:extLst>
              <a:ext uri="{FF2B5EF4-FFF2-40B4-BE49-F238E27FC236}">
                <a16:creationId xmlns:a16="http://schemas.microsoft.com/office/drawing/2014/main" id="{E05CAFA2-4B18-4D23-A6CD-D7B4877C8EE8}"/>
              </a:ext>
            </a:extLst>
          </p:cNvPr>
          <p:cNvPicPr>
            <a:picLocks noChangeAspect="1"/>
          </p:cNvPicPr>
          <p:nvPr/>
        </p:nvPicPr>
        <p:blipFill>
          <a:blip r:embed="rId4" cstate="print"/>
          <a:srcRect l="26176" t="15547" r="7851"/>
          <a:stretch>
            <a:fillRect/>
          </a:stretch>
        </p:blipFill>
        <p:spPr>
          <a:xfrm>
            <a:off x="150974" y="0"/>
            <a:ext cx="1698510" cy="1445661"/>
          </a:xfrm>
          <a:prstGeom prst="rect">
            <a:avLst/>
          </a:prstGeom>
        </p:spPr>
      </p:pic>
      <p:pic>
        <p:nvPicPr>
          <p:cNvPr id="9" name="図 8" descr="DSC03974.JPG">
            <a:extLst>
              <a:ext uri="{FF2B5EF4-FFF2-40B4-BE49-F238E27FC236}">
                <a16:creationId xmlns:a16="http://schemas.microsoft.com/office/drawing/2014/main" id="{00821B1E-CA7B-4F87-85D5-F87DE0DB0F7F}"/>
              </a:ext>
            </a:extLst>
          </p:cNvPr>
          <p:cNvPicPr>
            <a:picLocks noChangeAspect="1"/>
          </p:cNvPicPr>
          <p:nvPr/>
        </p:nvPicPr>
        <p:blipFill>
          <a:blip r:embed="rId5" cstate="print"/>
          <a:srcRect l="76288" t="28444"/>
          <a:stretch>
            <a:fillRect/>
          </a:stretch>
        </p:blipFill>
        <p:spPr>
          <a:xfrm>
            <a:off x="10695486" y="56175"/>
            <a:ext cx="1303940" cy="2616336"/>
          </a:xfrm>
          <a:prstGeom prst="rect">
            <a:avLst/>
          </a:prstGeom>
        </p:spPr>
      </p:pic>
      <p:pic>
        <p:nvPicPr>
          <p:cNvPr id="10" name="図 9" descr="DSC03967.JPG">
            <a:extLst>
              <a:ext uri="{FF2B5EF4-FFF2-40B4-BE49-F238E27FC236}">
                <a16:creationId xmlns:a16="http://schemas.microsoft.com/office/drawing/2014/main" id="{62AC2B7B-A1A7-4F77-97CC-5B66FF0AD0C4}"/>
              </a:ext>
            </a:extLst>
          </p:cNvPr>
          <p:cNvPicPr>
            <a:picLocks noChangeAspect="1"/>
          </p:cNvPicPr>
          <p:nvPr/>
        </p:nvPicPr>
        <p:blipFill>
          <a:blip r:embed="rId6" cstate="print"/>
          <a:srcRect l="62828" t="55512"/>
          <a:stretch>
            <a:fillRect/>
          </a:stretch>
        </p:blipFill>
        <p:spPr>
          <a:xfrm>
            <a:off x="77100" y="1536639"/>
            <a:ext cx="1852710" cy="1498146"/>
          </a:xfrm>
          <a:prstGeom prst="rect">
            <a:avLst/>
          </a:prstGeom>
        </p:spPr>
      </p:pic>
      <p:sp>
        <p:nvSpPr>
          <p:cNvPr id="7" name="タイトル 1">
            <a:extLst>
              <a:ext uri="{FF2B5EF4-FFF2-40B4-BE49-F238E27FC236}">
                <a16:creationId xmlns:a16="http://schemas.microsoft.com/office/drawing/2014/main" id="{7303A050-FE8B-428C-842D-F82644F9DBA3}"/>
              </a:ext>
            </a:extLst>
          </p:cNvPr>
          <p:cNvSpPr txBox="1">
            <a:spLocks/>
          </p:cNvSpPr>
          <p:nvPr/>
        </p:nvSpPr>
        <p:spPr>
          <a:xfrm>
            <a:off x="2210540" y="770081"/>
            <a:ext cx="7897989" cy="452250"/>
          </a:xfrm>
          <a:prstGeom prst="rect">
            <a:avLst/>
          </a:prstGeom>
          <a:solidFill>
            <a:schemeClr val="bg1"/>
          </a:solidFill>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altLang="ja-JP" sz="2800" b="1" dirty="0">
                <a:solidFill>
                  <a:prstClr val="black">
                    <a:lumMod val="75000"/>
                    <a:lumOff val="25000"/>
                  </a:prstClr>
                </a:solidFill>
                <a:latin typeface="游ゴシック" panose="020B0400000000000000" pitchFamily="50" charset="-128"/>
                <a:ea typeface="游ゴシック" panose="020B0400000000000000" pitchFamily="50" charset="-128"/>
              </a:rPr>
              <a:t>Presentation</a:t>
            </a:r>
            <a:r>
              <a:rPr lang="ja-JP" altLang="en-US" sz="2800" b="1" dirty="0">
                <a:solidFill>
                  <a:prstClr val="black">
                    <a:lumMod val="75000"/>
                    <a:lumOff val="25000"/>
                  </a:prstClr>
                </a:solidFill>
                <a:latin typeface="游ゴシック" panose="020B0400000000000000" pitchFamily="50" charset="-128"/>
                <a:ea typeface="游ゴシック" panose="020B0400000000000000" pitchFamily="50" charset="-128"/>
              </a:rPr>
              <a:t> </a:t>
            </a:r>
            <a:r>
              <a:rPr lang="en-US" altLang="ja-JP" sz="2800" b="1" dirty="0">
                <a:solidFill>
                  <a:prstClr val="black">
                    <a:lumMod val="75000"/>
                    <a:lumOff val="25000"/>
                  </a:prstClr>
                </a:solidFill>
                <a:latin typeface="游ゴシック" panose="020B0400000000000000" pitchFamily="50" charset="-128"/>
                <a:ea typeface="游ゴシック" panose="020B0400000000000000" pitchFamily="50" charset="-128"/>
              </a:rPr>
              <a:t>for</a:t>
            </a:r>
            <a:r>
              <a:rPr lang="ja-JP" altLang="en-US" sz="2800" b="1" dirty="0">
                <a:solidFill>
                  <a:prstClr val="black">
                    <a:lumMod val="75000"/>
                    <a:lumOff val="25000"/>
                  </a:prstClr>
                </a:solidFill>
                <a:latin typeface="游ゴシック" panose="020B0400000000000000" pitchFamily="50" charset="-128"/>
                <a:ea typeface="游ゴシック" panose="020B0400000000000000" pitchFamily="50" charset="-128"/>
              </a:rPr>
              <a:t> </a:t>
            </a:r>
            <a:r>
              <a:rPr lang="en-US" altLang="ja-JP" sz="2800" b="1" dirty="0">
                <a:solidFill>
                  <a:prstClr val="black">
                    <a:lumMod val="75000"/>
                    <a:lumOff val="25000"/>
                  </a:prstClr>
                </a:solidFill>
                <a:latin typeface="游ゴシック" panose="020B0400000000000000" pitchFamily="50" charset="-128"/>
                <a:ea typeface="游ゴシック" panose="020B0400000000000000" pitchFamily="50" charset="-128"/>
              </a:rPr>
              <a:t>contributing</a:t>
            </a:r>
            <a:r>
              <a:rPr lang="ja-JP" altLang="en-US" sz="2800" b="1" dirty="0">
                <a:solidFill>
                  <a:prstClr val="black">
                    <a:lumMod val="75000"/>
                    <a:lumOff val="25000"/>
                  </a:prstClr>
                </a:solidFill>
                <a:latin typeface="游ゴシック" panose="020B0400000000000000" pitchFamily="50" charset="-128"/>
                <a:ea typeface="游ゴシック" panose="020B0400000000000000" pitchFamily="50" charset="-128"/>
              </a:rPr>
              <a:t> </a:t>
            </a:r>
            <a:r>
              <a:rPr lang="en-US" altLang="ja-JP" sz="2800" b="1" dirty="0">
                <a:solidFill>
                  <a:prstClr val="black">
                    <a:lumMod val="75000"/>
                    <a:lumOff val="25000"/>
                  </a:prstClr>
                </a:solidFill>
                <a:latin typeface="游ゴシック" panose="020B0400000000000000" pitchFamily="50" charset="-128"/>
                <a:ea typeface="游ゴシック" panose="020B0400000000000000" pitchFamily="50" charset="-128"/>
              </a:rPr>
              <a:t>to solve issues in Hiroshima</a:t>
            </a:r>
            <a:endParaRPr kumimoji="1" lang="ja-JP" altLang="en-US" sz="2800" b="1"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j-cs"/>
            </a:endParaRPr>
          </a:p>
        </p:txBody>
      </p:sp>
      <p:sp>
        <p:nvSpPr>
          <p:cNvPr id="2" name="テキスト ボックス 1">
            <a:extLst>
              <a:ext uri="{FF2B5EF4-FFF2-40B4-BE49-F238E27FC236}">
                <a16:creationId xmlns:a16="http://schemas.microsoft.com/office/drawing/2014/main" id="{2564F3F1-C69D-4501-887F-560B1746E27A}"/>
              </a:ext>
            </a:extLst>
          </p:cNvPr>
          <p:cNvSpPr txBox="1"/>
          <p:nvPr/>
        </p:nvSpPr>
        <p:spPr>
          <a:xfrm>
            <a:off x="870564" y="4428285"/>
            <a:ext cx="3638685" cy="70788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2 members of prefecture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dirty="0">
                <a:solidFill>
                  <a:prstClr val="black"/>
                </a:solidFill>
                <a:latin typeface="游ゴシック" panose="020F0502020204030204"/>
                <a:ea typeface="游ゴシック" panose="020B0400000000000000" pitchFamily="50" charset="-128"/>
              </a:rPr>
              <a:t>Professor of Hiroshima Univ.</a:t>
            </a:r>
            <a:endParaRPr kumimoji="1" lang="ja-JP" altLang="en-US" sz="2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280678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12220" y="-30602"/>
            <a:ext cx="7886700" cy="892199"/>
          </a:xfrm>
        </p:spPr>
        <p:txBody>
          <a:bodyPr>
            <a:normAutofit/>
          </a:bodyPr>
          <a:lstStyle/>
          <a:p>
            <a:pPr algn="ctr"/>
            <a:r>
              <a:rPr lang="en-US" altLang="ja-JP" sz="3600" dirty="0">
                <a:solidFill>
                  <a:schemeClr val="tx1">
                    <a:lumMod val="75000"/>
                    <a:lumOff val="25000"/>
                  </a:schemeClr>
                </a:solidFill>
                <a:latin typeface="+mn-ea"/>
                <a:ea typeface="+mn-ea"/>
              </a:rPr>
              <a:t>2018</a:t>
            </a:r>
            <a:r>
              <a:rPr lang="ja-JP" altLang="en-US" sz="3600" dirty="0">
                <a:solidFill>
                  <a:schemeClr val="tx1">
                    <a:lumMod val="75000"/>
                    <a:lumOff val="25000"/>
                  </a:schemeClr>
                </a:solidFill>
                <a:latin typeface="+mn-ea"/>
                <a:ea typeface="+mn-ea"/>
              </a:rPr>
              <a:t> </a:t>
            </a:r>
            <a:r>
              <a:rPr lang="en-US" altLang="ja-JP" sz="3600" dirty="0">
                <a:solidFill>
                  <a:schemeClr val="tx1">
                    <a:lumMod val="75000"/>
                    <a:lumOff val="25000"/>
                  </a:schemeClr>
                </a:solidFill>
                <a:latin typeface="+mn-ea"/>
                <a:ea typeface="+mn-ea"/>
              </a:rPr>
              <a:t>S!NERGY in Japan</a:t>
            </a:r>
            <a:endParaRPr lang="ja-JP" altLang="en-US" sz="3600" dirty="0">
              <a:solidFill>
                <a:schemeClr val="tx1">
                  <a:lumMod val="75000"/>
                  <a:lumOff val="25000"/>
                </a:schemeClr>
              </a:solidFill>
              <a:latin typeface="+mn-ea"/>
              <a:ea typeface="+mn-ea"/>
            </a:endParaRPr>
          </a:p>
        </p:txBody>
      </p:sp>
      <p:graphicFrame>
        <p:nvGraphicFramePr>
          <p:cNvPr id="8" name="表 7"/>
          <p:cNvGraphicFramePr>
            <a:graphicFrameLocks noGrp="1"/>
          </p:cNvGraphicFramePr>
          <p:nvPr>
            <p:extLst>
              <p:ext uri="{D42A27DB-BD31-4B8C-83A1-F6EECF244321}">
                <p14:modId xmlns:p14="http://schemas.microsoft.com/office/powerpoint/2010/main" val="2189382150"/>
              </p:ext>
            </p:extLst>
          </p:nvPr>
        </p:nvGraphicFramePr>
        <p:xfrm>
          <a:off x="722244" y="792480"/>
          <a:ext cx="10747513" cy="6065520"/>
        </p:xfrm>
        <a:graphic>
          <a:graphicData uri="http://schemas.openxmlformats.org/drawingml/2006/table">
            <a:tbl>
              <a:tblPr firstRow="1" bandRow="1">
                <a:tableStyleId>{21E4AEA4-8DFA-4A89-87EB-49C32662AFE0}</a:tableStyleId>
              </a:tblPr>
              <a:tblGrid>
                <a:gridCol w="1943825">
                  <a:extLst>
                    <a:ext uri="{9D8B030D-6E8A-4147-A177-3AD203B41FA5}">
                      <a16:colId xmlns:a16="http://schemas.microsoft.com/office/drawing/2014/main" val="2601697969"/>
                    </a:ext>
                  </a:extLst>
                </a:gridCol>
                <a:gridCol w="1293400">
                  <a:extLst>
                    <a:ext uri="{9D8B030D-6E8A-4147-A177-3AD203B41FA5}">
                      <a16:colId xmlns:a16="http://schemas.microsoft.com/office/drawing/2014/main" val="1788137962"/>
                    </a:ext>
                  </a:extLst>
                </a:gridCol>
                <a:gridCol w="1400521">
                  <a:extLst>
                    <a:ext uri="{9D8B030D-6E8A-4147-A177-3AD203B41FA5}">
                      <a16:colId xmlns:a16="http://schemas.microsoft.com/office/drawing/2014/main" val="1048984830"/>
                    </a:ext>
                  </a:extLst>
                </a:gridCol>
                <a:gridCol w="4665280">
                  <a:extLst>
                    <a:ext uri="{9D8B030D-6E8A-4147-A177-3AD203B41FA5}">
                      <a16:colId xmlns:a16="http://schemas.microsoft.com/office/drawing/2014/main" val="20000"/>
                    </a:ext>
                  </a:extLst>
                </a:gridCol>
                <a:gridCol w="1444487">
                  <a:extLst>
                    <a:ext uri="{9D8B030D-6E8A-4147-A177-3AD203B41FA5}">
                      <a16:colId xmlns:a16="http://schemas.microsoft.com/office/drawing/2014/main" val="20001"/>
                    </a:ext>
                  </a:extLst>
                </a:gridCol>
              </a:tblGrid>
              <a:tr h="498496">
                <a:tc>
                  <a:txBody>
                    <a:bodyPr/>
                    <a:lstStyle/>
                    <a:p>
                      <a:pPr algn="ctr"/>
                      <a:r>
                        <a:rPr kumimoji="1" lang="en-US" altLang="ja-JP" sz="2000" dirty="0"/>
                        <a:t>Date</a:t>
                      </a:r>
                      <a:endParaRPr kumimoji="1" lang="ja-JP" altLang="en-US" sz="2000" dirty="0"/>
                    </a:p>
                  </a:txBody>
                  <a:tcPr anchor="ctr"/>
                </a:tc>
                <a:tc>
                  <a:txBody>
                    <a:bodyPr/>
                    <a:lstStyle/>
                    <a:p>
                      <a:pPr algn="ctr"/>
                      <a:r>
                        <a:rPr kumimoji="1" lang="en-US" altLang="ja-JP" sz="1600" dirty="0"/>
                        <a:t>Subregion</a:t>
                      </a:r>
                      <a:endParaRPr kumimoji="1" lang="ja-JP" altLang="en-US" sz="1600" dirty="0"/>
                    </a:p>
                  </a:txBody>
                  <a:tcPr anchor="ctr"/>
                </a:tc>
                <a:tc>
                  <a:txBody>
                    <a:bodyPr/>
                    <a:lstStyle/>
                    <a:p>
                      <a:pPr algn="ctr"/>
                      <a:r>
                        <a:rPr kumimoji="1" lang="en-US" altLang="ja-JP" sz="2000" dirty="0"/>
                        <a:t>Branch</a:t>
                      </a:r>
                    </a:p>
                  </a:txBody>
                  <a:tcPr anchor="ctr"/>
                </a:tc>
                <a:tc>
                  <a:txBody>
                    <a:bodyPr/>
                    <a:lstStyle/>
                    <a:p>
                      <a:pPr algn="ctr"/>
                      <a:r>
                        <a:rPr kumimoji="1" lang="en-US" altLang="ja-JP" sz="2000" dirty="0"/>
                        <a:t>Events</a:t>
                      </a:r>
                    </a:p>
                  </a:txBody>
                  <a:tcPr anchor="ctr"/>
                </a:tc>
                <a:tc>
                  <a:txBody>
                    <a:bodyPr/>
                    <a:lstStyle/>
                    <a:p>
                      <a:pPr algn="ctr"/>
                      <a:r>
                        <a:rPr kumimoji="1" lang="en-US" altLang="ja-JP" sz="1400" dirty="0"/>
                        <a:t>#</a:t>
                      </a:r>
                      <a:r>
                        <a:rPr kumimoji="1" lang="ja-JP" altLang="en-US" sz="1400" dirty="0"/>
                        <a:t> </a:t>
                      </a:r>
                      <a:r>
                        <a:rPr kumimoji="1" lang="en-US" altLang="ja-JP" sz="1400" dirty="0"/>
                        <a:t>of</a:t>
                      </a:r>
                      <a:r>
                        <a:rPr kumimoji="1" lang="ja-JP" altLang="en-US" sz="1400" dirty="0"/>
                        <a:t> </a:t>
                      </a:r>
                      <a:r>
                        <a:rPr kumimoji="1" lang="en-US" altLang="ja-JP" sz="1400" dirty="0"/>
                        <a:t>Presenters</a:t>
                      </a:r>
                      <a:endParaRPr kumimoji="1" lang="ja-JP" altLang="en-US" sz="1400" dirty="0"/>
                    </a:p>
                  </a:txBody>
                  <a:tcPr anchor="ctr"/>
                </a:tc>
                <a:extLst>
                  <a:ext uri="{0D108BD9-81ED-4DB2-BD59-A6C34878D82A}">
                    <a16:rowId xmlns:a16="http://schemas.microsoft.com/office/drawing/2014/main" val="10000"/>
                  </a:ext>
                </a:extLst>
              </a:tr>
              <a:tr h="394763">
                <a:tc>
                  <a:txBody>
                    <a:bodyPr/>
                    <a:lstStyle/>
                    <a:p>
                      <a:pPr algn="l"/>
                      <a:r>
                        <a:rPr kumimoji="1" lang="ja-JP" altLang="en-US" sz="2000" b="1" dirty="0"/>
                        <a:t>２月１１日</a:t>
                      </a:r>
                    </a:p>
                  </a:txBody>
                  <a:tcPr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5</a:t>
                      </a:r>
                    </a:p>
                  </a:txBody>
                  <a:tcPr marL="9525" marR="9525" marT="9525" marB="0"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Kumamoto</a:t>
                      </a:r>
                      <a:endPar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9525" marR="9525" marT="9525" marB="0" anchor="ctr"/>
                </a:tc>
                <a:tc>
                  <a:txBody>
                    <a:bodyPr/>
                    <a:lstStyle/>
                    <a:p>
                      <a:pPr algn="l"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YSP-KUMAMOTO youth and Students Festival</a:t>
                      </a:r>
                      <a:endPar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9525" marR="9525" marT="9525" marB="0" anchor="ctr"/>
                </a:tc>
                <a:tc>
                  <a:txBody>
                    <a:bodyPr/>
                    <a:lstStyle/>
                    <a:p>
                      <a:pPr algn="ctr" fontAlgn="ctr"/>
                      <a:r>
                        <a:rPr lang="en-US" altLang="ja-JP" sz="1800" b="1" i="0" u="none" strike="noStrike">
                          <a:solidFill>
                            <a:srgbClr val="000000"/>
                          </a:solidFill>
                          <a:effectLst/>
                          <a:latin typeface="ＭＳ ゴシック" panose="020B0609070205080204" pitchFamily="49" charset="-128"/>
                          <a:ea typeface="ＭＳ ゴシック" panose="020B0609070205080204" pitchFamily="49" charset="-128"/>
                        </a:rPr>
                        <a:t>1</a:t>
                      </a:r>
                    </a:p>
                  </a:txBody>
                  <a:tcPr marL="9525" marR="9525" marT="9525" marB="0" anchor="ctr"/>
                </a:tc>
                <a:extLst>
                  <a:ext uri="{0D108BD9-81ED-4DB2-BD59-A6C34878D82A}">
                    <a16:rowId xmlns:a16="http://schemas.microsoft.com/office/drawing/2014/main" val="1847344516"/>
                  </a:ext>
                </a:extLst>
              </a:tr>
              <a:tr h="394763">
                <a:tc>
                  <a:txBody>
                    <a:bodyPr/>
                    <a:lstStyle/>
                    <a:p>
                      <a:pPr algn="l"/>
                      <a:r>
                        <a:rPr kumimoji="1" lang="ja-JP" altLang="en-US" sz="2000" b="1" dirty="0"/>
                        <a:t>４月１４日</a:t>
                      </a:r>
                    </a:p>
                  </a:txBody>
                  <a:tcPr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1</a:t>
                      </a:r>
                    </a:p>
                  </a:txBody>
                  <a:tcPr marL="9525" marR="9525" marT="9525" marB="0" anchor="ctr"/>
                </a:tc>
                <a:tc>
                  <a:txBody>
                    <a:bodyPr/>
                    <a:lstStyle/>
                    <a:p>
                      <a:pPr algn="ctr" fontAlgn="ctr"/>
                      <a:r>
                        <a:rPr lang="en-US" altLang="ja-JP" sz="1800" b="1" i="0" u="none" strike="noStrike" dirty="0" err="1">
                          <a:solidFill>
                            <a:srgbClr val="000000"/>
                          </a:solidFill>
                          <a:effectLst/>
                          <a:latin typeface="ＭＳ ゴシック" panose="020B0609070205080204" pitchFamily="49" charset="-128"/>
                          <a:ea typeface="ＭＳ ゴシック" panose="020B0609070205080204" pitchFamily="49" charset="-128"/>
                        </a:rPr>
                        <a:t>Tama</a:t>
                      </a:r>
                      <a:r>
                        <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rPr>
                        <a:t> </a:t>
                      </a: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Tokyo</a:t>
                      </a:r>
                    </a:p>
                  </a:txBody>
                  <a:tcPr marL="9525" marR="9525" marT="9525" marB="0" anchor="ctr"/>
                </a:tc>
                <a:tc>
                  <a:txBody>
                    <a:bodyPr/>
                    <a:lstStyle/>
                    <a:p>
                      <a:pPr algn="l" fontAlgn="ctr"/>
                      <a:r>
                        <a:rPr lang="en-US" sz="1800" b="1" i="0" u="none" strike="noStrike" dirty="0">
                          <a:solidFill>
                            <a:srgbClr val="000000"/>
                          </a:solidFill>
                          <a:effectLst/>
                          <a:latin typeface="ＭＳ ゴシック" panose="020B0609070205080204" pitchFamily="49" charset="-128"/>
                          <a:ea typeface="ＭＳ ゴシック" panose="020B0609070205080204" pitchFamily="49" charset="-128"/>
                        </a:rPr>
                        <a:t>Shining Hope Festival</a:t>
                      </a:r>
                    </a:p>
                  </a:txBody>
                  <a:tcPr marL="9525" marR="9525" marT="9525" marB="0" anchor="ctr"/>
                </a:tc>
                <a:tc>
                  <a:txBody>
                    <a:bodyPr/>
                    <a:lstStyle/>
                    <a:p>
                      <a:pPr algn="ctr" fontAlgn="ctr"/>
                      <a:r>
                        <a:rPr lang="en-US" altLang="ja-JP" sz="1800" b="1" i="0" u="none" strike="noStrike">
                          <a:solidFill>
                            <a:srgbClr val="000000"/>
                          </a:solidFill>
                          <a:effectLst/>
                          <a:latin typeface="ＭＳ ゴシック" panose="020B0609070205080204" pitchFamily="49" charset="-128"/>
                          <a:ea typeface="ＭＳ ゴシック" panose="020B0609070205080204" pitchFamily="49" charset="-128"/>
                        </a:rPr>
                        <a:t>1</a:t>
                      </a:r>
                    </a:p>
                  </a:txBody>
                  <a:tcPr marL="9525" marR="9525" marT="9525" marB="0" anchor="ctr"/>
                </a:tc>
                <a:extLst>
                  <a:ext uri="{0D108BD9-81ED-4DB2-BD59-A6C34878D82A}">
                    <a16:rowId xmlns:a16="http://schemas.microsoft.com/office/drawing/2014/main" val="2302839045"/>
                  </a:ext>
                </a:extLst>
              </a:tr>
              <a:tr h="394763">
                <a:tc>
                  <a:txBody>
                    <a:bodyPr/>
                    <a:lstStyle/>
                    <a:p>
                      <a:pPr algn="l"/>
                      <a:r>
                        <a:rPr kumimoji="1" lang="ja-JP" altLang="en-US" sz="2000" b="1" dirty="0"/>
                        <a:t>５月２７日</a:t>
                      </a:r>
                      <a:endParaRPr kumimoji="1" lang="en-US" altLang="ja-JP" sz="2000" b="1" dirty="0"/>
                    </a:p>
                  </a:txBody>
                  <a:tcPr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1</a:t>
                      </a:r>
                    </a:p>
                  </a:txBody>
                  <a:tcPr marL="9525" marR="9525" marT="9525" marB="0" anchor="ctr"/>
                </a:tc>
                <a:tc>
                  <a:txBody>
                    <a:bodyPr/>
                    <a:lstStyle/>
                    <a:p>
                      <a:pPr algn="ctr" fontAlgn="ctr"/>
                      <a:r>
                        <a:rPr lang="en-US" sz="1800" b="1" i="0" u="none" strike="noStrike" dirty="0" err="1">
                          <a:solidFill>
                            <a:srgbClr val="000000"/>
                          </a:solidFill>
                          <a:effectLst/>
                          <a:latin typeface="ＭＳ ゴシック" panose="020B0609070205080204" pitchFamily="49" charset="-128"/>
                          <a:ea typeface="ＭＳ ゴシック" panose="020B0609070205080204" pitchFamily="49" charset="-128"/>
                        </a:rPr>
                        <a:t>Tama</a:t>
                      </a:r>
                      <a:r>
                        <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rPr>
                        <a:t> </a:t>
                      </a: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Tokyo</a:t>
                      </a:r>
                      <a:endParaRPr lang="en-US" sz="1800" b="1"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9525" marR="9525" marT="9525" marB="0" anchor="ctr"/>
                </a:tc>
                <a:tc>
                  <a:txBody>
                    <a:bodyPr/>
                    <a:lstStyle/>
                    <a:p>
                      <a:pPr algn="l" fontAlgn="ctr"/>
                      <a:r>
                        <a:rPr lang="en-US" sz="1800" b="1" i="0" u="none" strike="noStrike" dirty="0">
                          <a:solidFill>
                            <a:srgbClr val="000000"/>
                          </a:solidFill>
                          <a:effectLst/>
                          <a:latin typeface="ＭＳ ゴシック" panose="020B0609070205080204" pitchFamily="49" charset="-128"/>
                          <a:ea typeface="ＭＳ ゴシック" panose="020B0609070205080204" pitchFamily="49" charset="-128"/>
                        </a:rPr>
                        <a:t>Shining Hope Festival</a:t>
                      </a:r>
                    </a:p>
                  </a:txBody>
                  <a:tcPr marL="9525" marR="9525" marT="9525" marB="0"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1</a:t>
                      </a:r>
                    </a:p>
                  </a:txBody>
                  <a:tcPr marL="9525" marR="9525" marT="9525" marB="0" anchor="ctr"/>
                </a:tc>
                <a:extLst>
                  <a:ext uri="{0D108BD9-81ED-4DB2-BD59-A6C34878D82A}">
                    <a16:rowId xmlns:a16="http://schemas.microsoft.com/office/drawing/2014/main" val="1360292333"/>
                  </a:ext>
                </a:extLst>
              </a:tr>
              <a:tr h="394763">
                <a:tc>
                  <a:txBody>
                    <a:bodyPr/>
                    <a:lstStyle/>
                    <a:p>
                      <a:pPr algn="l"/>
                      <a:r>
                        <a:rPr kumimoji="1" lang="ja-JP" altLang="en-US" sz="2000" b="1" dirty="0"/>
                        <a:t>６月３日</a:t>
                      </a:r>
                      <a:endParaRPr kumimoji="1" lang="en-US" altLang="ja-JP" sz="2000" b="1" dirty="0"/>
                    </a:p>
                  </a:txBody>
                  <a:tcPr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1</a:t>
                      </a:r>
                    </a:p>
                  </a:txBody>
                  <a:tcPr marL="9525" marR="9525" marT="9525" marB="0" anchor="ctr"/>
                </a:tc>
                <a:tc>
                  <a:txBody>
                    <a:bodyPr/>
                    <a:lstStyle/>
                    <a:p>
                      <a:pPr algn="ctr" fontAlgn="ctr"/>
                      <a:r>
                        <a:rPr lang="en-US" altLang="ja-JP" sz="1200" b="1" i="0" u="none" strike="noStrike" dirty="0">
                          <a:solidFill>
                            <a:srgbClr val="000000"/>
                          </a:solidFill>
                          <a:effectLst/>
                          <a:latin typeface="ＭＳ ゴシック" panose="020B0609070205080204" pitchFamily="49" charset="-128"/>
                          <a:ea typeface="ＭＳ ゴシック" panose="020B0609070205080204" pitchFamily="49" charset="-128"/>
                        </a:rPr>
                        <a:t>Kanto</a:t>
                      </a:r>
                      <a:endParaRPr lang="ja-JP" altLang="en-US" sz="1200" b="1"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9525" marR="9525" marT="9525" marB="0" anchor="ctr"/>
                </a:tc>
                <a:tc>
                  <a:txBody>
                    <a:bodyPr/>
                    <a:lstStyle/>
                    <a:p>
                      <a:pPr algn="l"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HJ Youth Festival 2018 in </a:t>
                      </a:r>
                      <a:r>
                        <a:rPr lang="en-US" altLang="ja-JP" sz="1800" b="1" i="0" u="none" strike="noStrike" dirty="0" err="1">
                          <a:solidFill>
                            <a:srgbClr val="000000"/>
                          </a:solidFill>
                          <a:effectLst/>
                          <a:latin typeface="ＭＳ ゴシック" panose="020B0609070205080204" pitchFamily="49" charset="-128"/>
                          <a:ea typeface="ＭＳ ゴシック" panose="020B0609070205080204" pitchFamily="49" charset="-128"/>
                        </a:rPr>
                        <a:t>Kitakanto</a:t>
                      </a:r>
                      <a:endPar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9525" marR="9525" marT="9525" marB="0" anchor="ctr"/>
                </a:tc>
                <a:tc>
                  <a:txBody>
                    <a:bodyPr/>
                    <a:lstStyle/>
                    <a:p>
                      <a:pPr algn="ctr" fontAlgn="ctr"/>
                      <a:r>
                        <a:rPr lang="en-US" altLang="ja-JP" sz="1800" b="1" i="0" u="none" strike="noStrike">
                          <a:solidFill>
                            <a:srgbClr val="000000"/>
                          </a:solidFill>
                          <a:effectLst/>
                          <a:latin typeface="ＭＳ ゴシック" panose="020B0609070205080204" pitchFamily="49" charset="-128"/>
                          <a:ea typeface="ＭＳ ゴシック" panose="020B0609070205080204" pitchFamily="49" charset="-128"/>
                        </a:rPr>
                        <a:t>3</a:t>
                      </a:r>
                    </a:p>
                  </a:txBody>
                  <a:tcPr marL="9525" marR="9525" marT="9525" marB="0" anchor="ctr"/>
                </a:tc>
                <a:extLst>
                  <a:ext uri="{0D108BD9-81ED-4DB2-BD59-A6C34878D82A}">
                    <a16:rowId xmlns:a16="http://schemas.microsoft.com/office/drawing/2014/main" val="10001"/>
                  </a:ext>
                </a:extLst>
              </a:tr>
              <a:tr h="394763">
                <a:tc>
                  <a:txBody>
                    <a:bodyPr/>
                    <a:lstStyle/>
                    <a:p>
                      <a:pPr algn="l"/>
                      <a:r>
                        <a:rPr kumimoji="1" lang="ja-JP" altLang="en-US" sz="2000" b="1" dirty="0"/>
                        <a:t>６月２４日</a:t>
                      </a:r>
                      <a:endParaRPr kumimoji="1" lang="en-US" altLang="ja-JP" sz="2000" b="1" dirty="0"/>
                    </a:p>
                  </a:txBody>
                  <a:tcPr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4</a:t>
                      </a:r>
                    </a:p>
                  </a:txBody>
                  <a:tcPr marL="9525" marR="9525" marT="9525" marB="0" anchor="ctr"/>
                </a:tc>
                <a:tc>
                  <a:txBody>
                    <a:bodyPr/>
                    <a:lstStyle/>
                    <a:p>
                      <a:pPr algn="ctr" fontAlgn="ctr"/>
                      <a:r>
                        <a:rPr lang="en-US" sz="1800" b="1" i="0" u="none" strike="noStrike" dirty="0">
                          <a:solidFill>
                            <a:srgbClr val="000000"/>
                          </a:solidFill>
                          <a:effectLst/>
                          <a:latin typeface="ＭＳ ゴシック" panose="020B0609070205080204" pitchFamily="49" charset="-128"/>
                          <a:ea typeface="ＭＳ ゴシック" panose="020B0609070205080204" pitchFamily="49" charset="-128"/>
                        </a:rPr>
                        <a:t>Kansai</a:t>
                      </a:r>
                    </a:p>
                  </a:txBody>
                  <a:tcPr marL="9525" marR="9525" marT="9525" marB="0" anchor="ctr"/>
                </a:tc>
                <a:tc>
                  <a:txBody>
                    <a:bodyPr/>
                    <a:lstStyle/>
                    <a:p>
                      <a:pPr algn="l" fontAlgn="ctr"/>
                      <a:r>
                        <a:rPr lang="en-US" sz="1800" b="1" i="0" u="none" strike="noStrike" dirty="0">
                          <a:solidFill>
                            <a:srgbClr val="000000"/>
                          </a:solidFill>
                          <a:effectLst/>
                          <a:latin typeface="ＭＳ ゴシック" panose="020B0609070205080204" pitchFamily="49" charset="-128"/>
                          <a:ea typeface="ＭＳ ゴシック" panose="020B0609070205080204" pitchFamily="49" charset="-128"/>
                        </a:rPr>
                        <a:t>S!NERGY×KANSAI</a:t>
                      </a:r>
                    </a:p>
                  </a:txBody>
                  <a:tcPr marL="9525" marR="9525" marT="9525" marB="0" anchor="ctr"/>
                </a:tc>
                <a:tc>
                  <a:txBody>
                    <a:bodyPr/>
                    <a:lstStyle/>
                    <a:p>
                      <a:pPr algn="ctr" fontAlgn="ctr"/>
                      <a:r>
                        <a:rPr lang="en-US" altLang="ja-JP" sz="1800" b="1" i="0" u="none" strike="noStrike">
                          <a:solidFill>
                            <a:srgbClr val="000000"/>
                          </a:solidFill>
                          <a:effectLst/>
                          <a:latin typeface="ＭＳ ゴシック" panose="020B0609070205080204" pitchFamily="49" charset="-128"/>
                          <a:ea typeface="ＭＳ ゴシック" panose="020B0609070205080204" pitchFamily="49" charset="-128"/>
                        </a:rPr>
                        <a:t>6</a:t>
                      </a:r>
                    </a:p>
                  </a:txBody>
                  <a:tcPr marL="9525" marR="9525" marT="9525" marB="0" anchor="ctr"/>
                </a:tc>
                <a:extLst>
                  <a:ext uri="{0D108BD9-81ED-4DB2-BD59-A6C34878D82A}">
                    <a16:rowId xmlns:a16="http://schemas.microsoft.com/office/drawing/2014/main" val="3285697461"/>
                  </a:ext>
                </a:extLst>
              </a:tr>
              <a:tr h="394763">
                <a:tc>
                  <a:txBody>
                    <a:bodyPr/>
                    <a:lstStyle/>
                    <a:p>
                      <a:pPr algn="l"/>
                      <a:r>
                        <a:rPr kumimoji="1" lang="ja-JP" altLang="en-US" sz="2000" b="1" dirty="0"/>
                        <a:t>７月８日</a:t>
                      </a:r>
                      <a:endParaRPr kumimoji="1" lang="en-US" altLang="ja-JP" sz="2000" b="1" dirty="0"/>
                    </a:p>
                  </a:txBody>
                  <a:tcPr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1</a:t>
                      </a:r>
                    </a:p>
                  </a:txBody>
                  <a:tcPr marL="9525" marR="9525" marT="9525" marB="0" anchor="ctr"/>
                </a:tc>
                <a:tc>
                  <a:txBody>
                    <a:bodyPr/>
                    <a:lstStyle/>
                    <a:p>
                      <a:pPr algn="ctr" fontAlgn="ctr"/>
                      <a:r>
                        <a:rPr lang="en-US" altLang="ja-JP" sz="1800" b="1" i="0" u="none" strike="noStrike">
                          <a:solidFill>
                            <a:srgbClr val="000000"/>
                          </a:solidFill>
                          <a:effectLst/>
                          <a:latin typeface="ＭＳ ゴシック" panose="020B0609070205080204" pitchFamily="49" charset="-128"/>
                          <a:ea typeface="ＭＳ ゴシック" panose="020B0609070205080204" pitchFamily="49" charset="-128"/>
                        </a:rPr>
                        <a:t>Tokyo</a:t>
                      </a:r>
                      <a:endPar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9525" marR="9525" marT="9525" marB="0" anchor="ctr"/>
                </a:tc>
                <a:tc>
                  <a:txBody>
                    <a:bodyPr/>
                    <a:lstStyle/>
                    <a:p>
                      <a:pPr algn="l" fontAlgn="ctr"/>
                      <a:r>
                        <a:rPr lang="en-US" sz="1800" b="1" i="0" u="none" strike="noStrike" dirty="0">
                          <a:solidFill>
                            <a:srgbClr val="000000"/>
                          </a:solidFill>
                          <a:effectLst/>
                          <a:latin typeface="ＭＳ ゴシック" panose="020B0609070205080204" pitchFamily="49" charset="-128"/>
                          <a:ea typeface="ＭＳ ゴシック" panose="020B0609070205080204" pitchFamily="49" charset="-128"/>
                        </a:rPr>
                        <a:t>S!NERGY１Subregion</a:t>
                      </a:r>
                      <a:endPar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9525" marR="9525" marT="9525" marB="0" anchor="ctr"/>
                </a:tc>
                <a:tc>
                  <a:txBody>
                    <a:bodyPr/>
                    <a:lstStyle/>
                    <a:p>
                      <a:pPr algn="ctr" fontAlgn="ctr"/>
                      <a:r>
                        <a:rPr lang="en-US" altLang="ja-JP" sz="1800" b="1" i="0" u="none" strike="noStrike">
                          <a:solidFill>
                            <a:srgbClr val="000000"/>
                          </a:solidFill>
                          <a:effectLst/>
                          <a:latin typeface="ＭＳ ゴシック" panose="020B0609070205080204" pitchFamily="49" charset="-128"/>
                          <a:ea typeface="ＭＳ ゴシック" panose="020B0609070205080204" pitchFamily="49" charset="-128"/>
                        </a:rPr>
                        <a:t>14</a:t>
                      </a:r>
                    </a:p>
                  </a:txBody>
                  <a:tcPr marL="9525" marR="9525" marT="9525" marB="0" anchor="ctr"/>
                </a:tc>
                <a:extLst>
                  <a:ext uri="{0D108BD9-81ED-4DB2-BD59-A6C34878D82A}">
                    <a16:rowId xmlns:a16="http://schemas.microsoft.com/office/drawing/2014/main" val="2479823818"/>
                  </a:ext>
                </a:extLst>
              </a:tr>
              <a:tr h="394763">
                <a:tc>
                  <a:txBody>
                    <a:bodyPr/>
                    <a:lstStyle/>
                    <a:p>
                      <a:pPr algn="l"/>
                      <a:r>
                        <a:rPr kumimoji="1" lang="ja-JP" altLang="en-US" sz="2000" b="1" dirty="0"/>
                        <a:t>９月９日</a:t>
                      </a:r>
                      <a:endParaRPr kumimoji="1" lang="en-US" altLang="ja-JP" sz="2000" b="1" dirty="0"/>
                    </a:p>
                  </a:txBody>
                  <a:tcPr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1</a:t>
                      </a:r>
                    </a:p>
                  </a:txBody>
                  <a:tcPr marL="9525" marR="9525" marT="9525" marB="0"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Tokyo</a:t>
                      </a:r>
                      <a:endPar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9525" marR="9525" marT="9525" marB="0" anchor="ctr"/>
                </a:tc>
                <a:tc>
                  <a:txBody>
                    <a:bodyPr/>
                    <a:lstStyle/>
                    <a:p>
                      <a:pPr algn="l"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Proposal</a:t>
                      </a:r>
                      <a:r>
                        <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rPr>
                        <a:t> </a:t>
                      </a: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for JAPAN 2050 Youth Festival</a:t>
                      </a:r>
                      <a:endPar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9525" marR="9525" marT="9525" marB="0" anchor="ctr"/>
                </a:tc>
                <a:tc>
                  <a:txBody>
                    <a:bodyPr/>
                    <a:lstStyle/>
                    <a:p>
                      <a:pPr algn="ctr" fontAlgn="ctr"/>
                      <a:r>
                        <a:rPr lang="en-US" altLang="ja-JP" sz="1800" b="1" i="0" u="none" strike="noStrike">
                          <a:solidFill>
                            <a:srgbClr val="000000"/>
                          </a:solidFill>
                          <a:effectLst/>
                          <a:latin typeface="ＭＳ ゴシック" panose="020B0609070205080204" pitchFamily="49" charset="-128"/>
                          <a:ea typeface="ＭＳ ゴシック" panose="020B0609070205080204" pitchFamily="49" charset="-128"/>
                        </a:rPr>
                        <a:t>4</a:t>
                      </a:r>
                    </a:p>
                  </a:txBody>
                  <a:tcPr marL="9525" marR="9525" marT="9525" marB="0" anchor="ctr"/>
                </a:tc>
                <a:extLst>
                  <a:ext uri="{0D108BD9-81ED-4DB2-BD59-A6C34878D82A}">
                    <a16:rowId xmlns:a16="http://schemas.microsoft.com/office/drawing/2014/main" val="2469950077"/>
                  </a:ext>
                </a:extLst>
              </a:tr>
              <a:tr h="394763">
                <a:tc>
                  <a:txBody>
                    <a:bodyPr/>
                    <a:lstStyle/>
                    <a:p>
                      <a:pPr algn="l"/>
                      <a:r>
                        <a:rPr kumimoji="1" lang="ja-JP" altLang="en-US" sz="2000" b="1" dirty="0"/>
                        <a:t>１０月６日</a:t>
                      </a:r>
                      <a:endParaRPr kumimoji="1" lang="en-US" altLang="ja-JP" sz="2000" b="1" dirty="0"/>
                    </a:p>
                  </a:txBody>
                  <a:tcPr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3</a:t>
                      </a:r>
                    </a:p>
                  </a:txBody>
                  <a:tcPr marL="9525" marR="9525" marT="9525" marB="0"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Nagoya</a:t>
                      </a:r>
                      <a:endPar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9525" marR="9525" marT="9525" marB="0" anchor="ctr"/>
                </a:tc>
                <a:tc>
                  <a:txBody>
                    <a:bodyPr/>
                    <a:lstStyle/>
                    <a:p>
                      <a:pPr algn="l"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Future</a:t>
                      </a:r>
                      <a:r>
                        <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rPr>
                        <a:t> </a:t>
                      </a: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Fes</a:t>
                      </a:r>
                      <a:r>
                        <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rPr>
                        <a:t> </a:t>
                      </a: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S!NERGY</a:t>
                      </a:r>
                      <a:endPar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9525" marR="9525" marT="9525" marB="0" anchor="ctr"/>
                </a:tc>
                <a:tc>
                  <a:txBody>
                    <a:bodyPr/>
                    <a:lstStyle/>
                    <a:p>
                      <a:pPr algn="ctr" fontAlgn="ctr"/>
                      <a:r>
                        <a:rPr lang="en-US" altLang="ja-JP" sz="1800" b="1" i="0" u="none" strike="noStrike">
                          <a:solidFill>
                            <a:srgbClr val="000000"/>
                          </a:solidFill>
                          <a:effectLst/>
                          <a:latin typeface="ＭＳ ゴシック" panose="020B0609070205080204" pitchFamily="49" charset="-128"/>
                          <a:ea typeface="ＭＳ ゴシック" panose="020B0609070205080204" pitchFamily="49" charset="-128"/>
                        </a:rPr>
                        <a:t>2</a:t>
                      </a:r>
                    </a:p>
                  </a:txBody>
                  <a:tcPr marL="9525" marR="9525" marT="9525" marB="0" anchor="ctr"/>
                </a:tc>
                <a:extLst>
                  <a:ext uri="{0D108BD9-81ED-4DB2-BD59-A6C34878D82A}">
                    <a16:rowId xmlns:a16="http://schemas.microsoft.com/office/drawing/2014/main" val="2539580610"/>
                  </a:ext>
                </a:extLst>
              </a:tr>
              <a:tr h="394763">
                <a:tc>
                  <a:txBody>
                    <a:bodyPr/>
                    <a:lstStyle/>
                    <a:p>
                      <a:pPr algn="l"/>
                      <a:r>
                        <a:rPr kumimoji="1" lang="ja-JP" altLang="en-US" sz="2000" b="1" dirty="0"/>
                        <a:t>１０月２１日</a:t>
                      </a:r>
                      <a:endParaRPr kumimoji="1" lang="en-US" altLang="ja-JP" sz="2000" b="1" dirty="0"/>
                    </a:p>
                  </a:txBody>
                  <a:tcPr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3</a:t>
                      </a:r>
                    </a:p>
                  </a:txBody>
                  <a:tcPr marL="9525" marR="9525" marT="9525" marB="0"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Nagoya</a:t>
                      </a:r>
                      <a:endPar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9525" marR="9525" marT="9525" marB="0" anchor="ctr"/>
                </a:tc>
                <a:tc>
                  <a:txBody>
                    <a:bodyPr/>
                    <a:lstStyle/>
                    <a:p>
                      <a:pPr algn="l"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Future</a:t>
                      </a:r>
                      <a:r>
                        <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rPr>
                        <a:t> </a:t>
                      </a: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Fes</a:t>
                      </a:r>
                      <a:endPar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9525" marR="9525" marT="9525" marB="0" anchor="ctr"/>
                </a:tc>
                <a:tc>
                  <a:txBody>
                    <a:bodyPr/>
                    <a:lstStyle/>
                    <a:p>
                      <a:pPr algn="ctr" fontAlgn="ctr"/>
                      <a:r>
                        <a:rPr lang="en-US" altLang="ja-JP" sz="1800" b="1" i="0" u="none" strike="noStrike">
                          <a:solidFill>
                            <a:srgbClr val="000000"/>
                          </a:solidFill>
                          <a:effectLst/>
                          <a:latin typeface="ＭＳ ゴシック" panose="020B0609070205080204" pitchFamily="49" charset="-128"/>
                          <a:ea typeface="ＭＳ ゴシック" panose="020B0609070205080204" pitchFamily="49" charset="-128"/>
                        </a:rPr>
                        <a:t>1</a:t>
                      </a:r>
                    </a:p>
                  </a:txBody>
                  <a:tcPr marL="9525" marR="9525" marT="9525" marB="0" anchor="ctr"/>
                </a:tc>
                <a:extLst>
                  <a:ext uri="{0D108BD9-81ED-4DB2-BD59-A6C34878D82A}">
                    <a16:rowId xmlns:a16="http://schemas.microsoft.com/office/drawing/2014/main" val="2859145170"/>
                  </a:ext>
                </a:extLst>
              </a:tr>
              <a:tr h="394763">
                <a:tc>
                  <a:txBody>
                    <a:bodyPr/>
                    <a:lstStyle/>
                    <a:p>
                      <a:pPr algn="l"/>
                      <a:r>
                        <a:rPr kumimoji="1" lang="ja-JP" altLang="en-US" sz="2000" b="1" dirty="0"/>
                        <a:t>１１月４日</a:t>
                      </a:r>
                      <a:endParaRPr kumimoji="1" lang="en-US" altLang="ja-JP" sz="2000" b="1" dirty="0"/>
                    </a:p>
                  </a:txBody>
                  <a:tcPr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4</a:t>
                      </a:r>
                    </a:p>
                  </a:txBody>
                  <a:tcPr marL="9525" marR="9525" marT="9525" marB="0"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South</a:t>
                      </a:r>
                      <a:r>
                        <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rPr>
                        <a:t> </a:t>
                      </a: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Osaka</a:t>
                      </a:r>
                    </a:p>
                  </a:txBody>
                  <a:tcPr marL="9525" marR="9525" marT="9525" marB="0" anchor="ctr"/>
                </a:tc>
                <a:tc>
                  <a:txBody>
                    <a:bodyPr/>
                    <a:lstStyle/>
                    <a:p>
                      <a:pPr algn="l"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Presentation for SDGs </a:t>
                      </a:r>
                    </a:p>
                  </a:txBody>
                  <a:tcPr marL="9525" marR="9525" marT="9525" marB="0"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4</a:t>
                      </a:r>
                    </a:p>
                  </a:txBody>
                  <a:tcPr marL="9525" marR="9525" marT="9525" marB="0" anchor="ctr"/>
                </a:tc>
                <a:extLst>
                  <a:ext uri="{0D108BD9-81ED-4DB2-BD59-A6C34878D82A}">
                    <a16:rowId xmlns:a16="http://schemas.microsoft.com/office/drawing/2014/main" val="877267361"/>
                  </a:ext>
                </a:extLst>
              </a:tr>
              <a:tr h="394763">
                <a:tc>
                  <a:txBody>
                    <a:bodyPr/>
                    <a:lstStyle/>
                    <a:p>
                      <a:pPr algn="l"/>
                      <a:r>
                        <a:rPr kumimoji="1" lang="ja-JP" altLang="en-US" sz="2000" b="1" dirty="0"/>
                        <a:t>１１月２５日</a:t>
                      </a:r>
                      <a:endParaRPr kumimoji="1" lang="en-US" altLang="ja-JP" sz="2000" b="1" dirty="0"/>
                    </a:p>
                  </a:txBody>
                  <a:tcPr anchor="ctr"/>
                </a:tc>
                <a:tc>
                  <a:txBody>
                    <a:bodyPr/>
                    <a:lstStyle/>
                    <a:p>
                      <a:pPr algn="ctr" fontAlgn="ctr"/>
                      <a:r>
                        <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rPr>
                        <a:t>本部</a:t>
                      </a:r>
                      <a:endPar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9525" marR="9525" marT="9525" marB="0"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Tokyo</a:t>
                      </a:r>
                      <a:endPar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9525" marR="9525" marT="9525" marB="0" anchor="ctr"/>
                </a:tc>
                <a:tc>
                  <a:txBody>
                    <a:bodyPr/>
                    <a:lstStyle/>
                    <a:p>
                      <a:pPr algn="l"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S!NERGY Vol.5</a:t>
                      </a:r>
                      <a:endPar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9525" marR="9525" marT="9525" marB="0"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6</a:t>
                      </a:r>
                    </a:p>
                  </a:txBody>
                  <a:tcPr marL="9525" marR="9525" marT="9525" marB="0" anchor="ctr"/>
                </a:tc>
                <a:extLst>
                  <a:ext uri="{0D108BD9-81ED-4DB2-BD59-A6C34878D82A}">
                    <a16:rowId xmlns:a16="http://schemas.microsoft.com/office/drawing/2014/main" val="877628880"/>
                  </a:ext>
                </a:extLst>
              </a:tr>
              <a:tr h="394763">
                <a:tc>
                  <a:txBody>
                    <a:bodyPr/>
                    <a:lstStyle/>
                    <a:p>
                      <a:pPr algn="l"/>
                      <a:r>
                        <a:rPr kumimoji="1" lang="ja-JP" altLang="en-US" sz="2000" b="1" dirty="0"/>
                        <a:t>１２月１６日</a:t>
                      </a:r>
                      <a:endParaRPr kumimoji="1" lang="en-US" altLang="ja-JP" sz="2000" b="1" dirty="0"/>
                    </a:p>
                  </a:txBody>
                  <a:tcPr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4</a:t>
                      </a:r>
                    </a:p>
                  </a:txBody>
                  <a:tcPr marL="9525" marR="9525" marT="9525" marB="0" anchor="ctr"/>
                </a:tc>
                <a:tc>
                  <a:txBody>
                    <a:bodyPr/>
                    <a:lstStyle/>
                    <a:p>
                      <a:pPr algn="ctr" fontAlgn="ctr"/>
                      <a:r>
                        <a:rPr lang="en-US" altLang="ja-JP" sz="1200" b="1" i="0" u="none" strike="noStrike" dirty="0">
                          <a:solidFill>
                            <a:srgbClr val="000000"/>
                          </a:solidFill>
                          <a:effectLst/>
                          <a:latin typeface="ＭＳ ゴシック" panose="020B0609070205080204" pitchFamily="49" charset="-128"/>
                          <a:ea typeface="ＭＳ ゴシック" panose="020B0609070205080204" pitchFamily="49" charset="-128"/>
                        </a:rPr>
                        <a:t>Hiroshima</a:t>
                      </a:r>
                      <a:endParaRPr lang="ja-JP" altLang="en-US" sz="1200" b="1"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9525" marR="9525" marT="9525" marB="0" anchor="ctr"/>
                </a:tc>
                <a:tc>
                  <a:txBody>
                    <a:bodyPr/>
                    <a:lstStyle/>
                    <a:p>
                      <a:pPr algn="l" fontAlgn="ctr"/>
                      <a:r>
                        <a:rPr lang="en-US" sz="1800" b="1" i="0" u="none" strike="noStrike" dirty="0">
                          <a:solidFill>
                            <a:srgbClr val="000000"/>
                          </a:solidFill>
                          <a:effectLst/>
                          <a:latin typeface="ＭＳ ゴシック" panose="020B0609070205080204" pitchFamily="49" charset="-128"/>
                          <a:ea typeface="ＭＳ ゴシック" panose="020B0609070205080204" pitchFamily="49" charset="-128"/>
                        </a:rPr>
                        <a:t>YSP</a:t>
                      </a:r>
                      <a:r>
                        <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rPr>
                        <a:t> </a:t>
                      </a: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Hiroshima</a:t>
                      </a:r>
                      <a:r>
                        <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rPr>
                        <a:t> </a:t>
                      </a:r>
                    </a:p>
                  </a:txBody>
                  <a:tcPr marL="9525" marR="9525" marT="9525" marB="0"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3</a:t>
                      </a:r>
                    </a:p>
                  </a:txBody>
                  <a:tcPr marL="9525" marR="9525" marT="9525" marB="0" anchor="ctr"/>
                </a:tc>
                <a:extLst>
                  <a:ext uri="{0D108BD9-81ED-4DB2-BD59-A6C34878D82A}">
                    <a16:rowId xmlns:a16="http://schemas.microsoft.com/office/drawing/2014/main" val="2965939612"/>
                  </a:ext>
                </a:extLst>
              </a:tr>
              <a:tr h="394763">
                <a:tc>
                  <a:txBody>
                    <a:bodyPr/>
                    <a:lstStyle/>
                    <a:p>
                      <a:pPr algn="l"/>
                      <a:r>
                        <a:rPr kumimoji="1" lang="ja-JP" altLang="en-US" sz="2000" b="1" dirty="0"/>
                        <a:t> </a:t>
                      </a:r>
                      <a:r>
                        <a:rPr kumimoji="1" lang="en-US" altLang="ja-JP" sz="2000" b="1" dirty="0"/>
                        <a:t>2</a:t>
                      </a:r>
                      <a:r>
                        <a:rPr kumimoji="1" lang="ja-JP" altLang="en-US" sz="2000" b="1" dirty="0"/>
                        <a:t>月</a:t>
                      </a:r>
                      <a:r>
                        <a:rPr kumimoji="1" lang="en-US" altLang="ja-JP" sz="2000" b="1" dirty="0"/>
                        <a:t>3</a:t>
                      </a:r>
                      <a:r>
                        <a:rPr kumimoji="1" lang="ja-JP" altLang="en-US" sz="2000" b="1" dirty="0"/>
                        <a:t>日</a:t>
                      </a:r>
                      <a:endParaRPr kumimoji="1" lang="en-US" altLang="ja-JP" sz="2000" b="1" dirty="0"/>
                    </a:p>
                  </a:txBody>
                  <a:tcPr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4</a:t>
                      </a:r>
                    </a:p>
                  </a:txBody>
                  <a:tcPr marL="9525" marR="9525" marT="9525" marB="0"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Hyogo</a:t>
                      </a:r>
                    </a:p>
                  </a:txBody>
                  <a:tcPr marL="9525" marR="9525" marT="9525" marB="0" anchor="ctr"/>
                </a:tc>
                <a:tc>
                  <a:txBody>
                    <a:bodyPr/>
                    <a:lstStyle/>
                    <a:p>
                      <a:pPr algn="l"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Hyogo Youth Festival</a:t>
                      </a:r>
                      <a:endPar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9525" marR="9525" marT="9525" marB="0"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4</a:t>
                      </a:r>
                      <a:r>
                        <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rPr>
                        <a:t>　</a:t>
                      </a:r>
                      <a:endPar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9525" marR="9525" marT="9525" marB="0" anchor="ctr"/>
                </a:tc>
                <a:extLst>
                  <a:ext uri="{0D108BD9-81ED-4DB2-BD59-A6C34878D82A}">
                    <a16:rowId xmlns:a16="http://schemas.microsoft.com/office/drawing/2014/main" val="1917730748"/>
                  </a:ext>
                </a:extLst>
              </a:tr>
              <a:tr h="394763">
                <a:tc>
                  <a:txBody>
                    <a:bodyPr/>
                    <a:lstStyle/>
                    <a:p>
                      <a:pPr algn="l"/>
                      <a:r>
                        <a:rPr kumimoji="1" lang="en-US" altLang="ja-JP" sz="2000" b="1" dirty="0"/>
                        <a:t> 2</a:t>
                      </a:r>
                      <a:r>
                        <a:rPr kumimoji="1" lang="ja-JP" altLang="en-US" sz="2000" b="1" dirty="0"/>
                        <a:t>月</a:t>
                      </a:r>
                      <a:r>
                        <a:rPr kumimoji="1" lang="en-US" altLang="ja-JP" sz="2000" b="1" dirty="0"/>
                        <a:t>10</a:t>
                      </a:r>
                      <a:r>
                        <a:rPr kumimoji="1" lang="ja-JP" altLang="en-US" sz="2000" b="1" dirty="0"/>
                        <a:t>日</a:t>
                      </a:r>
                      <a:endParaRPr kumimoji="1" lang="en-US" altLang="ja-JP" sz="2000" b="1" dirty="0"/>
                    </a:p>
                  </a:txBody>
                  <a:tcPr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2</a:t>
                      </a:r>
                    </a:p>
                  </a:txBody>
                  <a:tcPr marL="9525" marR="9525" marT="9525" marB="0"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Akita</a:t>
                      </a:r>
                      <a:endPar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9525" marR="9525" marT="9525" marB="0" anchor="ctr"/>
                </a:tc>
                <a:tc>
                  <a:txBody>
                    <a:bodyPr/>
                    <a:lstStyle/>
                    <a:p>
                      <a:pPr algn="l"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Proposal</a:t>
                      </a:r>
                      <a:r>
                        <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rPr>
                        <a:t> </a:t>
                      </a: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for AKITA</a:t>
                      </a:r>
                      <a:endParaRPr lang="ja-JP" altLang="en-US" sz="1800" b="1"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marL="9525" marR="9525" marT="9525" marB="0" anchor="ctr"/>
                </a:tc>
                <a:tc>
                  <a:txBody>
                    <a:bodyPr/>
                    <a:lstStyle/>
                    <a:p>
                      <a:pPr algn="ctr" fontAlgn="ctr"/>
                      <a:r>
                        <a:rPr lang="en-US" altLang="ja-JP" sz="1800" b="1" i="0" u="none" strike="noStrike" dirty="0">
                          <a:solidFill>
                            <a:srgbClr val="000000"/>
                          </a:solidFill>
                          <a:effectLst/>
                          <a:latin typeface="ＭＳ ゴシック" panose="020B0609070205080204" pitchFamily="49" charset="-128"/>
                          <a:ea typeface="ＭＳ ゴシック" panose="020B0609070205080204" pitchFamily="49" charset="-128"/>
                        </a:rPr>
                        <a:t>8 </a:t>
                      </a:r>
                    </a:p>
                  </a:txBody>
                  <a:tcPr marL="9525" marR="9525" marT="9525" marB="0" anchor="ctr"/>
                </a:tc>
                <a:extLst>
                  <a:ext uri="{0D108BD9-81ED-4DB2-BD59-A6C34878D82A}">
                    <a16:rowId xmlns:a16="http://schemas.microsoft.com/office/drawing/2014/main" val="1662549211"/>
                  </a:ext>
                </a:extLst>
              </a:tr>
            </a:tbl>
          </a:graphicData>
        </a:graphic>
      </p:graphicFrame>
      <p:sp>
        <p:nvSpPr>
          <p:cNvPr id="3" name="テキスト ボックス 2">
            <a:extLst>
              <a:ext uri="{FF2B5EF4-FFF2-40B4-BE49-F238E27FC236}">
                <a16:creationId xmlns:a16="http://schemas.microsoft.com/office/drawing/2014/main" id="{13B4DDD3-6C09-4177-B5BF-CCFD7FD46C30}"/>
              </a:ext>
            </a:extLst>
          </p:cNvPr>
          <p:cNvSpPr txBox="1"/>
          <p:nvPr/>
        </p:nvSpPr>
        <p:spPr>
          <a:xfrm>
            <a:off x="5691116" y="0"/>
            <a:ext cx="743130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1" dirty="0">
                <a:solidFill>
                  <a:prstClr val="black"/>
                </a:solidFill>
                <a:latin typeface="游ゴシック" panose="020F0502020204030204"/>
                <a:ea typeface="游ゴシック" panose="020B0400000000000000" pitchFamily="50" charset="-128"/>
              </a:rPr>
              <a:t>Total </a:t>
            </a:r>
            <a:r>
              <a:rPr kumimoji="1" lang="en-US" altLang="ja-JP" sz="24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58 presenters. </a:t>
            </a:r>
            <a:r>
              <a:rPr kumimoji="1" lang="en-US" altLang="ja-JP" sz="2400" b="1" dirty="0">
                <a:solidFill>
                  <a:prstClr val="black"/>
                </a:solidFill>
                <a:latin typeface="游ゴシック" panose="020F0502020204030204"/>
                <a:ea typeface="游ゴシック" panose="020B0400000000000000" pitchFamily="50" charset="-128"/>
              </a:rPr>
              <a:t> </a:t>
            </a:r>
            <a:r>
              <a:rPr kumimoji="1" lang="en-US" altLang="ja-JP" sz="24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Expanding to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many places in Japan and the  world</a:t>
            </a:r>
          </a:p>
        </p:txBody>
      </p:sp>
    </p:spTree>
    <p:extLst>
      <p:ext uri="{BB962C8B-B14F-4D97-AF65-F5344CB8AC3E}">
        <p14:creationId xmlns:p14="http://schemas.microsoft.com/office/powerpoint/2010/main" val="1311793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E630FAD-E475-4F90-8976-EB304A368D5C}"/>
              </a:ext>
            </a:extLst>
          </p:cNvPr>
          <p:cNvSpPr txBox="1"/>
          <p:nvPr/>
        </p:nvSpPr>
        <p:spPr>
          <a:xfrm>
            <a:off x="0" y="-26632"/>
            <a:ext cx="4216650" cy="7235505"/>
          </a:xfrm>
          <a:prstGeom prst="rect">
            <a:avLst/>
          </a:prstGeom>
          <a:solidFill>
            <a:srgbClr val="00206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3" name="字幕 2">
            <a:extLst>
              <a:ext uri="{FF2B5EF4-FFF2-40B4-BE49-F238E27FC236}">
                <a16:creationId xmlns:a16="http://schemas.microsoft.com/office/drawing/2014/main" id="{93942A94-17F8-4DFE-932C-F3E08DEDB472}"/>
              </a:ext>
            </a:extLst>
          </p:cNvPr>
          <p:cNvSpPr>
            <a:spLocks noGrp="1"/>
          </p:cNvSpPr>
          <p:nvPr>
            <p:ph type="subTitle" idx="1"/>
          </p:nvPr>
        </p:nvSpPr>
        <p:spPr>
          <a:xfrm>
            <a:off x="5334841" y="3602038"/>
            <a:ext cx="6858000" cy="1655762"/>
          </a:xfrm>
        </p:spPr>
        <p:txBody>
          <a:bodyPr/>
          <a:lstStyle/>
          <a:p>
            <a:endParaRPr kumimoji="1" lang="ja-JP" altLang="en-US"/>
          </a:p>
        </p:txBody>
      </p:sp>
      <p:pic>
        <p:nvPicPr>
          <p:cNvPr id="5" name="図 4">
            <a:extLst>
              <a:ext uri="{FF2B5EF4-FFF2-40B4-BE49-F238E27FC236}">
                <a16:creationId xmlns:a16="http://schemas.microsoft.com/office/drawing/2014/main" id="{04BDA191-CC10-4530-8949-A4949661E0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1841" y="1600200"/>
            <a:ext cx="8001000" cy="5257800"/>
          </a:xfrm>
          <a:prstGeom prst="rect">
            <a:avLst/>
          </a:prstGeom>
        </p:spPr>
      </p:pic>
      <p:pic>
        <p:nvPicPr>
          <p:cNvPr id="7" name="図 6">
            <a:extLst>
              <a:ext uri="{FF2B5EF4-FFF2-40B4-BE49-F238E27FC236}">
                <a16:creationId xmlns:a16="http://schemas.microsoft.com/office/drawing/2014/main" id="{7B732D16-BEBC-4004-AE52-DC9A599985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281" y="3429000"/>
            <a:ext cx="2578350" cy="2411006"/>
          </a:xfrm>
          <a:prstGeom prst="rect">
            <a:avLst/>
          </a:prstGeom>
        </p:spPr>
      </p:pic>
      <p:pic>
        <p:nvPicPr>
          <p:cNvPr id="11" name="図 10">
            <a:extLst>
              <a:ext uri="{FF2B5EF4-FFF2-40B4-BE49-F238E27FC236}">
                <a16:creationId xmlns:a16="http://schemas.microsoft.com/office/drawing/2014/main" id="{3579341F-3EE3-4261-ADF2-9931D97DC80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62035" y="1322"/>
            <a:ext cx="1694714" cy="1816955"/>
          </a:xfrm>
          <a:prstGeom prst="rect">
            <a:avLst/>
          </a:prstGeom>
        </p:spPr>
      </p:pic>
      <p:pic>
        <p:nvPicPr>
          <p:cNvPr id="13" name="図 12">
            <a:extLst>
              <a:ext uri="{FF2B5EF4-FFF2-40B4-BE49-F238E27FC236}">
                <a16:creationId xmlns:a16="http://schemas.microsoft.com/office/drawing/2014/main" id="{FC9BF539-3F75-4CBB-8108-26A61ACDA03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16650" y="-14105"/>
            <a:ext cx="1713317" cy="1801019"/>
          </a:xfrm>
          <a:prstGeom prst="rect">
            <a:avLst/>
          </a:prstGeom>
        </p:spPr>
      </p:pic>
      <p:pic>
        <p:nvPicPr>
          <p:cNvPr id="15" name="図 14">
            <a:extLst>
              <a:ext uri="{FF2B5EF4-FFF2-40B4-BE49-F238E27FC236}">
                <a16:creationId xmlns:a16="http://schemas.microsoft.com/office/drawing/2014/main" id="{207A7171-4ECC-4A50-B33B-42CFC99EE4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66067" y="-14105"/>
            <a:ext cx="1806362" cy="1829228"/>
          </a:xfrm>
          <a:prstGeom prst="rect">
            <a:avLst/>
          </a:prstGeom>
        </p:spPr>
      </p:pic>
      <p:pic>
        <p:nvPicPr>
          <p:cNvPr id="17" name="図 16">
            <a:extLst>
              <a:ext uri="{FF2B5EF4-FFF2-40B4-BE49-F238E27FC236}">
                <a16:creationId xmlns:a16="http://schemas.microsoft.com/office/drawing/2014/main" id="{CC3E19A1-2AEC-4122-AD69-5794088CF77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338337" y="18582"/>
            <a:ext cx="1844869" cy="1782437"/>
          </a:xfrm>
          <a:prstGeom prst="rect">
            <a:avLst/>
          </a:prstGeom>
        </p:spPr>
      </p:pic>
      <p:pic>
        <p:nvPicPr>
          <p:cNvPr id="9" name="コンテンツ プレースホルダー 4">
            <a:extLst>
              <a:ext uri="{FF2B5EF4-FFF2-40B4-BE49-F238E27FC236}">
                <a16:creationId xmlns:a16="http://schemas.microsoft.com/office/drawing/2014/main" id="{220E79A5-1A22-46E9-8769-5994568B823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75200" y="218255"/>
            <a:ext cx="1833738" cy="2392274"/>
          </a:xfrm>
          <a:prstGeom prst="rect">
            <a:avLst/>
          </a:prstGeom>
        </p:spPr>
      </p:pic>
      <p:sp>
        <p:nvSpPr>
          <p:cNvPr id="14" name="テキスト ボックス 13">
            <a:extLst>
              <a:ext uri="{FF2B5EF4-FFF2-40B4-BE49-F238E27FC236}">
                <a16:creationId xmlns:a16="http://schemas.microsoft.com/office/drawing/2014/main" id="{7C0E191A-2575-4BE0-AB4A-8FE8E24B96B2}"/>
              </a:ext>
            </a:extLst>
          </p:cNvPr>
          <p:cNvSpPr txBox="1"/>
          <p:nvPr/>
        </p:nvSpPr>
        <p:spPr>
          <a:xfrm>
            <a:off x="-1732517" y="2711368"/>
            <a:ext cx="7828517" cy="523220"/>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Verdana" panose="020B0604030504040204" pitchFamily="34" charset="0"/>
              </a:rPr>
              <a:t>S!NERGY ×</a:t>
            </a:r>
            <a:r>
              <a:rPr kumimoji="0" lang="ja-JP" alt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Verdana" panose="020B0604030504040204" pitchFamily="34" charset="0"/>
              </a:rPr>
              <a:t> </a:t>
            </a:r>
            <a:r>
              <a:rPr kumimoji="0" lang="en-US" altLang="ja-JP"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Verdana" panose="020B0604030504040204" pitchFamily="34" charset="0"/>
              </a:rPr>
              <a:t>Nepal</a:t>
            </a:r>
            <a:endParaRPr kumimoji="0" lang="ja-JP" alt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Verdana" panose="020B0604030504040204" pitchFamily="34" charset="0"/>
              <a:ea typeface="HGｺﾞｼｯｸM" panose="020B0609000000000000" pitchFamily="49" charset="-128"/>
              <a:cs typeface="Verdana" panose="020B0604030504040204" pitchFamily="34" charset="0"/>
            </a:endParaRPr>
          </a:p>
        </p:txBody>
      </p:sp>
    </p:spTree>
    <p:extLst>
      <p:ext uri="{BB962C8B-B14F-4D97-AF65-F5344CB8AC3E}">
        <p14:creationId xmlns:p14="http://schemas.microsoft.com/office/powerpoint/2010/main" val="3061237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テキスト ボックス 13"/>
          <p:cNvSpPr txBox="1"/>
          <p:nvPr/>
        </p:nvSpPr>
        <p:spPr>
          <a:xfrm>
            <a:off x="-185058" y="1734518"/>
            <a:ext cx="5442857" cy="584775"/>
          </a:xfrm>
          <a:prstGeom prst="rect">
            <a:avLst/>
          </a:prstGeom>
          <a:noFill/>
        </p:spPr>
        <p:txBody>
          <a:bodyPr wrap="square" rtlCol="0" anchor="ctr">
            <a:spAutoFit/>
            <a:scene3d>
              <a:camera prst="orthographicFront"/>
              <a:lightRig rig="threePt" dir="t"/>
            </a:scene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3200" b="1" i="0" u="none" strike="noStrike" kern="1200" cap="none" spc="0" normalizeH="0" baseline="0" noProof="0" dirty="0">
                <a:ln>
                  <a:noFill/>
                </a:ln>
                <a:solidFill>
                  <a:srgbClr val="5B9BD5"/>
                </a:solidFill>
                <a:effectLst>
                  <a:outerShdw blurRad="38100" dist="25400" dir="5400000" algn="ctr" rotWithShape="0">
                    <a:srgbClr val="6E747A">
                      <a:alpha val="43000"/>
                    </a:srgbClr>
                  </a:outerShdw>
                </a:effectLst>
                <a:uLnTx/>
                <a:uFillTx/>
                <a:latin typeface="Verdana" panose="020B0604030504040204" pitchFamily="34" charset="0"/>
                <a:ea typeface="Verdana" panose="020B0604030504040204" pitchFamily="34" charset="0"/>
                <a:cs typeface="Verdana" panose="020B0604030504040204" pitchFamily="34" charset="0"/>
              </a:rPr>
              <a:t>S!NERGY ×</a:t>
            </a:r>
            <a:r>
              <a:rPr kumimoji="0" lang="ja-JP" altLang="en-US" sz="3200" b="1" i="0" u="none" strike="noStrike" kern="1200" cap="none" spc="0" normalizeH="0" baseline="0" noProof="0" dirty="0">
                <a:ln>
                  <a:noFill/>
                </a:ln>
                <a:solidFill>
                  <a:srgbClr val="5B9BD5"/>
                </a:solidFill>
                <a:effectLst>
                  <a:outerShdw blurRad="38100" dist="25400" dir="5400000" algn="ctr" rotWithShape="0">
                    <a:srgbClr val="6E747A">
                      <a:alpha val="43000"/>
                    </a:srgbClr>
                  </a:outerShdw>
                </a:effectLst>
                <a:uLnTx/>
                <a:uFillTx/>
                <a:latin typeface="Verdana" panose="020B0604030504040204" pitchFamily="34" charset="0"/>
                <a:ea typeface="Verdana" panose="020B0604030504040204" pitchFamily="34" charset="0"/>
                <a:cs typeface="Verdana" panose="020B0604030504040204" pitchFamily="34" charset="0"/>
              </a:rPr>
              <a:t> </a:t>
            </a:r>
            <a:r>
              <a:rPr kumimoji="0" lang="en-US" altLang="ja-JP" sz="3200" b="1" i="0" u="none" strike="noStrike" kern="1200" cap="none" spc="0" normalizeH="0" baseline="0" noProof="0" dirty="0">
                <a:ln>
                  <a:noFill/>
                </a:ln>
                <a:solidFill>
                  <a:srgbClr val="5B9BD5"/>
                </a:solidFill>
                <a:effectLst>
                  <a:outerShdw blurRad="38100" dist="25400" dir="5400000" algn="ctr" rotWithShape="0">
                    <a:srgbClr val="6E747A">
                      <a:alpha val="43000"/>
                    </a:srgbClr>
                  </a:outerShdw>
                </a:effectLst>
                <a:uLnTx/>
                <a:uFillTx/>
                <a:latin typeface="Verdana" panose="020B0604030504040204" pitchFamily="34" charset="0"/>
                <a:ea typeface="Verdana" panose="020B0604030504040204" pitchFamily="34" charset="0"/>
                <a:cs typeface="Verdana" panose="020B0604030504040204" pitchFamily="34" charset="0"/>
              </a:rPr>
              <a:t>Senegal</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343" y="2428499"/>
            <a:ext cx="10482942" cy="4429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コンテンツ プレースホルダー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839686" y="57831"/>
            <a:ext cx="1285206" cy="1676688"/>
          </a:xfrm>
          <a:prstGeom prst="rect">
            <a:avLst/>
          </a:prstGeom>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0378" y="0"/>
            <a:ext cx="2687273" cy="242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54107" y="-26844"/>
            <a:ext cx="2469606" cy="2482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84221" y="-26844"/>
            <a:ext cx="2454275" cy="245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3712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CA123D-EE70-4E8D-99F6-B97A1F888E03}"/>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5E0C6620-2C35-4F46-8E5C-3E36A52472D8}"/>
              </a:ext>
            </a:extLst>
          </p:cNvPr>
          <p:cNvSpPr>
            <a:spLocks noGrp="1"/>
          </p:cNvSpPr>
          <p:nvPr>
            <p:ph idx="1"/>
          </p:nvPr>
        </p:nvSpPr>
        <p:spPr/>
        <p:txBody>
          <a:bodyPr/>
          <a:lstStyle/>
          <a:p>
            <a:endParaRPr kumimoji="1" lang="ja-JP" altLang="en-US"/>
          </a:p>
        </p:txBody>
      </p:sp>
      <p:sp>
        <p:nvSpPr>
          <p:cNvPr id="4" name="テキスト プレースホルダー 3">
            <a:extLst>
              <a:ext uri="{FF2B5EF4-FFF2-40B4-BE49-F238E27FC236}">
                <a16:creationId xmlns:a16="http://schemas.microsoft.com/office/drawing/2014/main" id="{4360E34F-8526-4C19-B2C9-E67D8F9F8A16}"/>
              </a:ext>
            </a:extLst>
          </p:cNvPr>
          <p:cNvSpPr>
            <a:spLocks noGrp="1"/>
          </p:cNvSpPr>
          <p:nvPr>
            <p:ph type="body" sz="half" idx="2"/>
          </p:nvPr>
        </p:nvSpPr>
        <p:spPr/>
        <p:txBody>
          <a:bodyPr/>
          <a:lstStyle/>
          <a:p>
            <a:endParaRPr kumimoji="1" lang="ja-JP" altLang="en-US" dirty="0"/>
          </a:p>
        </p:txBody>
      </p:sp>
      <p:pic>
        <p:nvPicPr>
          <p:cNvPr id="5" name="図 4">
            <a:extLst>
              <a:ext uri="{FF2B5EF4-FFF2-40B4-BE49-F238E27FC236}">
                <a16:creationId xmlns:a16="http://schemas.microsoft.com/office/drawing/2014/main" id="{192DC04F-8BB9-4B46-813D-883CBC50E6B6}"/>
              </a:ext>
            </a:extLst>
          </p:cNvPr>
          <p:cNvPicPr>
            <a:picLocks noChangeAspect="1"/>
          </p:cNvPicPr>
          <p:nvPr/>
        </p:nvPicPr>
        <p:blipFill>
          <a:blip r:embed="rId2"/>
          <a:stretch>
            <a:fillRect/>
          </a:stretch>
        </p:blipFill>
        <p:spPr>
          <a:xfrm>
            <a:off x="965323" y="0"/>
            <a:ext cx="10261353" cy="6858000"/>
          </a:xfrm>
          <a:prstGeom prst="rect">
            <a:avLst/>
          </a:prstGeom>
        </p:spPr>
      </p:pic>
      <p:sp>
        <p:nvSpPr>
          <p:cNvPr id="6" name="テキスト ボックス 5">
            <a:extLst>
              <a:ext uri="{FF2B5EF4-FFF2-40B4-BE49-F238E27FC236}">
                <a16:creationId xmlns:a16="http://schemas.microsoft.com/office/drawing/2014/main" id="{2EEFB682-EEB0-4E08-B9F6-35F5D81FCB74}"/>
              </a:ext>
            </a:extLst>
          </p:cNvPr>
          <p:cNvSpPr txBox="1"/>
          <p:nvPr/>
        </p:nvSpPr>
        <p:spPr>
          <a:xfrm>
            <a:off x="3605063" y="6225554"/>
            <a:ext cx="5260641" cy="584775"/>
          </a:xfrm>
          <a:prstGeom prst="rect">
            <a:avLst/>
          </a:prstGeom>
          <a:noFill/>
        </p:spPr>
        <p:txBody>
          <a:bodyPr wrap="square" rtlCol="0" anchor="ctr">
            <a:spAutoFit/>
            <a:scene3d>
              <a:camera prst="orthographicFront"/>
              <a:lightRig rig="threePt" dir="t"/>
            </a:scene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3200" b="1" i="0" u="none" strike="noStrike" kern="1200" cap="none" spc="0" normalizeH="0" baseline="0" noProof="0" dirty="0">
                <a:ln>
                  <a:noFill/>
                </a:ln>
                <a:solidFill>
                  <a:srgbClr val="FFFF00"/>
                </a:solidFill>
                <a:effectLst>
                  <a:outerShdw blurRad="38100" dist="25400" dir="5400000" algn="ctr" rotWithShape="0">
                    <a:srgbClr val="6E747A">
                      <a:alpha val="43000"/>
                    </a:srgbClr>
                  </a:outerShdw>
                </a:effectLst>
                <a:uLnTx/>
                <a:uFillTx/>
                <a:latin typeface="Verdana" panose="020B0604030504040204" pitchFamily="34" charset="0"/>
                <a:ea typeface="Verdana" panose="020B0604030504040204" pitchFamily="34" charset="0"/>
                <a:cs typeface="Verdana" panose="020B0604030504040204" pitchFamily="34" charset="0"/>
              </a:rPr>
              <a:t>S!NERGY ×</a:t>
            </a:r>
            <a:r>
              <a:rPr kumimoji="0" lang="ja-JP" altLang="en-US" sz="3200" b="1" i="0" u="none" strike="noStrike" kern="1200" cap="none" spc="0" normalizeH="0" baseline="0" noProof="0" dirty="0">
                <a:ln>
                  <a:noFill/>
                </a:ln>
                <a:solidFill>
                  <a:srgbClr val="FFFF00"/>
                </a:solidFill>
                <a:effectLst>
                  <a:outerShdw blurRad="38100" dist="25400" dir="5400000" algn="ctr" rotWithShape="0">
                    <a:srgbClr val="6E747A">
                      <a:alpha val="43000"/>
                    </a:srgbClr>
                  </a:outerShdw>
                </a:effectLst>
                <a:uLnTx/>
                <a:uFillTx/>
                <a:latin typeface="Verdana" panose="020B0604030504040204" pitchFamily="34" charset="0"/>
                <a:ea typeface="Verdana" panose="020B0604030504040204" pitchFamily="34" charset="0"/>
                <a:cs typeface="Verdana" panose="020B0604030504040204" pitchFamily="34" charset="0"/>
              </a:rPr>
              <a:t> </a:t>
            </a:r>
            <a:r>
              <a:rPr kumimoji="0" lang="en-US" altLang="ja-JP" sz="3200" b="1" i="0" u="none" strike="noStrike" kern="1200" cap="none" spc="0" normalizeH="0" baseline="0" noProof="0" dirty="0">
                <a:ln>
                  <a:noFill/>
                </a:ln>
                <a:solidFill>
                  <a:srgbClr val="FFFF00"/>
                </a:solidFill>
                <a:effectLst>
                  <a:outerShdw blurRad="38100" dist="25400" dir="5400000" algn="ctr" rotWithShape="0">
                    <a:srgbClr val="6E747A">
                      <a:alpha val="43000"/>
                    </a:srgbClr>
                  </a:outerShdw>
                </a:effectLst>
                <a:uLnTx/>
                <a:uFillTx/>
                <a:latin typeface="Verdana" panose="020B0604030504040204" pitchFamily="34" charset="0"/>
                <a:ea typeface="Verdana" panose="020B0604030504040204" pitchFamily="34" charset="0"/>
                <a:cs typeface="Verdana" panose="020B0604030504040204" pitchFamily="34" charset="0"/>
              </a:rPr>
              <a:t>Brazil</a:t>
            </a:r>
          </a:p>
        </p:txBody>
      </p:sp>
    </p:spTree>
    <p:extLst>
      <p:ext uri="{BB962C8B-B14F-4D97-AF65-F5344CB8AC3E}">
        <p14:creationId xmlns:p14="http://schemas.microsoft.com/office/powerpoint/2010/main" val="3688255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10951031" y="6313714"/>
            <a:ext cx="990600" cy="307777"/>
          </a:xfrm>
          <a:prstGeom prst="rect">
            <a:avLst/>
          </a:prstGeom>
          <a:noFill/>
        </p:spPr>
        <p:txBody>
          <a:bodyPr wrap="square" rtlCol="0">
            <a:spAutoFit/>
          </a:bodyPr>
          <a:lstStyle/>
          <a:p>
            <a:pPr algn="r"/>
            <a:r>
              <a:rPr kumimoji="1" lang="en-US" altLang="ja-JP" sz="1400" dirty="0">
                <a:latin typeface="Century Gothic" panose="020B0502020202020204" pitchFamily="34" charset="0"/>
              </a:rPr>
              <a:t>1/30</a:t>
            </a:r>
            <a:endParaRPr kumimoji="1" lang="ja-JP" altLang="en-US" sz="1400" dirty="0">
              <a:latin typeface="Century Gothic" panose="020B0502020202020204" pitchFamily="34" charset="0"/>
            </a:endParaRPr>
          </a:p>
        </p:txBody>
      </p:sp>
      <p:sp>
        <p:nvSpPr>
          <p:cNvPr id="7" name="テキスト ボックス 6"/>
          <p:cNvSpPr txBox="1"/>
          <p:nvPr/>
        </p:nvSpPr>
        <p:spPr>
          <a:xfrm>
            <a:off x="1045030" y="2424000"/>
            <a:ext cx="10080170" cy="1200329"/>
          </a:xfrm>
          <a:prstGeom prst="rect">
            <a:avLst/>
          </a:prstGeom>
          <a:noFill/>
        </p:spPr>
        <p:txBody>
          <a:bodyPr wrap="square" rtlCol="0" anchor="ctr">
            <a:spAutoFit/>
          </a:bodyPr>
          <a:lstStyle/>
          <a:p>
            <a:pPr algn="ctr"/>
            <a:r>
              <a:rPr lang="en-US" altLang="ja-JP" sz="7200" b="1"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S!NERGY</a:t>
            </a:r>
            <a:r>
              <a:rPr lang="ja-JP" altLang="en-US" sz="7200" b="1"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 </a:t>
            </a:r>
            <a:r>
              <a:rPr lang="en-US" altLang="ja-JP" sz="7200" b="1"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Thinking?</a:t>
            </a:r>
            <a:endParaRPr lang="ja-JP" altLang="en-US" sz="7200" b="1" dirty="0">
              <a:effectLst>
                <a:outerShdw blurRad="38100" dist="38100" dir="2700000" algn="tl">
                  <a:srgbClr val="000000">
                    <a:alpha val="43137"/>
                  </a:srgbClr>
                </a:outerShdw>
              </a:effectLst>
              <a:latin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6950243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326571" y="1626058"/>
            <a:ext cx="11527972" cy="3231654"/>
          </a:xfrm>
          <a:prstGeom prst="rect">
            <a:avLst/>
          </a:prstGeom>
          <a:noFill/>
        </p:spPr>
        <p:txBody>
          <a:bodyPr wrap="square" rtlCol="0" anchor="ctr">
            <a:spAutoFit/>
          </a:bodyPr>
          <a:lstStyle/>
          <a:p>
            <a:pPr algn="ctr"/>
            <a:r>
              <a:rPr lang="en-US" altLang="ja-JP" sz="7200" b="1"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S!NERGY</a:t>
            </a:r>
            <a:r>
              <a:rPr lang="ja-JP" altLang="en-US" sz="7200" b="1"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 </a:t>
            </a:r>
            <a:r>
              <a:rPr lang="en-US" altLang="ja-JP" sz="7200" b="1"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Thinking</a:t>
            </a:r>
          </a:p>
          <a:p>
            <a:pPr algn="ctr"/>
            <a:r>
              <a:rPr lang="ja-JP" altLang="en-US" sz="7200" b="1"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a:t>
            </a:r>
            <a:endParaRPr lang="en-US" altLang="ja-JP" sz="7200" b="1"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a:p>
            <a:pPr algn="ctr"/>
            <a:r>
              <a:rPr lang="en-US" altLang="ja-JP" sz="6000" b="1"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Creative Thinking</a:t>
            </a:r>
            <a:endParaRPr lang="ja-JP" altLang="en-US" sz="6000" b="1" dirty="0">
              <a:effectLst>
                <a:outerShdw blurRad="38100" dist="38100" dir="2700000" algn="tl">
                  <a:srgbClr val="000000">
                    <a:alpha val="43137"/>
                  </a:srgbClr>
                </a:outerShdw>
              </a:effectLst>
              <a:latin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11650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up)">
                                      <p:cBhvr>
                                        <p:cTn id="7" dur="500"/>
                                        <p:tgtEl>
                                          <p:spTgt spid="7">
                                            <p:txEl>
                                              <p:pRg st="1" end="1"/>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7">
                                            <p:txEl>
                                              <p:pRg st="2" end="2"/>
                                            </p:txEl>
                                          </p:spTgt>
                                        </p:tgtEl>
                                        <p:attrNameLst>
                                          <p:attrName>style.visibility</p:attrName>
                                        </p:attrNameLst>
                                      </p:cBhvr>
                                      <p:to>
                                        <p:strVal val="visible"/>
                                      </p:to>
                                    </p:set>
                                    <p:animEffect transition="in" filter="wipe(up)">
                                      <p:cBhvr>
                                        <p:cTn id="10"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363258" y="1441060"/>
            <a:ext cx="9465484" cy="3539430"/>
          </a:xfrm>
          <a:prstGeom prst="rect">
            <a:avLst/>
          </a:prstGeom>
          <a:noFill/>
        </p:spPr>
        <p:txBody>
          <a:bodyPr wrap="square" rtlCol="0">
            <a:spAutoFit/>
          </a:bodyPr>
          <a:lstStyle/>
          <a:p>
            <a:pPr algn="ctr"/>
            <a:r>
              <a:rPr kumimoji="1" lang="en-US" altLang="ja-JP" sz="72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Idea is new approach to connecting of existing elements</a:t>
            </a:r>
            <a:r>
              <a:rPr kumimoji="1" lang="en-US" altLang="ja-JP" sz="7200" dirty="0">
                <a:effectLst>
                  <a:outerShdw blurRad="38100" dist="38100" dir="2700000" algn="tl">
                    <a:srgbClr val="000000">
                      <a:alpha val="43137"/>
                    </a:srgbClr>
                  </a:outerShdw>
                </a:effectLst>
                <a:latin typeface="HGｺﾞｼｯｸE" panose="020B0909000000000000" pitchFamily="49" charset="-128"/>
                <a:ea typeface="HGｺﾞｼｯｸE" panose="020B0909000000000000" pitchFamily="49" charset="-128"/>
              </a:rPr>
              <a:t>.</a:t>
            </a:r>
            <a:endParaRPr kumimoji="1" lang="en-US" altLang="ja-JP" sz="4800" dirty="0">
              <a:effectLst>
                <a:outerShdw blurRad="38100" dist="38100" dir="2700000" algn="tl">
                  <a:srgbClr val="000000">
                    <a:alpha val="43137"/>
                  </a:srgbClr>
                </a:outerShdw>
              </a:effectLst>
              <a:latin typeface="HGｺﾞｼｯｸE" panose="020B0909000000000000" pitchFamily="49" charset="-128"/>
              <a:ea typeface="HGｺﾞｼｯｸE" panose="020B0909000000000000" pitchFamily="49" charset="-128"/>
            </a:endParaRPr>
          </a:p>
          <a:p>
            <a:endParaRPr kumimoji="1" lang="en-US" altLang="ja-JP" sz="900" dirty="0">
              <a:effectLst>
                <a:outerShdw blurRad="38100" dist="38100" dir="2700000" algn="tl">
                  <a:srgbClr val="000000">
                    <a:alpha val="43137"/>
                  </a:srgbClr>
                </a:outerShdw>
              </a:effectLst>
              <a:latin typeface="HGｺﾞｼｯｸE" panose="020B0909000000000000" pitchFamily="49" charset="-128"/>
              <a:ea typeface="HGｺﾞｼｯｸE" panose="020B0909000000000000" pitchFamily="49" charset="-128"/>
            </a:endParaRPr>
          </a:p>
        </p:txBody>
      </p:sp>
    </p:spTree>
    <p:extLst>
      <p:ext uri="{BB962C8B-B14F-4D97-AF65-F5344CB8AC3E}">
        <p14:creationId xmlns:p14="http://schemas.microsoft.com/office/powerpoint/2010/main" val="855704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楕円 3"/>
          <p:cNvSpPr/>
          <p:nvPr/>
        </p:nvSpPr>
        <p:spPr>
          <a:xfrm>
            <a:off x="2056725" y="677851"/>
            <a:ext cx="3309931" cy="330993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en-US" altLang="ja-JP" sz="36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Existing </a:t>
            </a:r>
          </a:p>
          <a:p>
            <a:pPr algn="ctr"/>
            <a:r>
              <a:rPr kumimoji="1" lang="en-US" altLang="ja-JP" sz="40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Elements</a:t>
            </a:r>
            <a:endParaRPr kumimoji="1" lang="ja-JP" altLang="en-US" sz="40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endParaRPr>
          </a:p>
        </p:txBody>
      </p:sp>
      <p:sp>
        <p:nvSpPr>
          <p:cNvPr id="5" name="楕円 4"/>
          <p:cNvSpPr/>
          <p:nvPr/>
        </p:nvSpPr>
        <p:spPr>
          <a:xfrm>
            <a:off x="6814233" y="677851"/>
            <a:ext cx="3309930" cy="330993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kumimoji="1" lang="en-US" altLang="ja-JP" sz="40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Existing Elements</a:t>
            </a:r>
            <a:endParaRPr kumimoji="1" lang="ja-JP" altLang="en-US" sz="40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endParaRPr>
          </a:p>
        </p:txBody>
      </p:sp>
      <p:sp>
        <p:nvSpPr>
          <p:cNvPr id="6" name="テキスト ボックス 5"/>
          <p:cNvSpPr txBox="1"/>
          <p:nvPr/>
        </p:nvSpPr>
        <p:spPr>
          <a:xfrm>
            <a:off x="5456661" y="1547986"/>
            <a:ext cx="1263192" cy="1569660"/>
          </a:xfrm>
          <a:prstGeom prst="rect">
            <a:avLst/>
          </a:prstGeom>
          <a:noFill/>
        </p:spPr>
        <p:txBody>
          <a:bodyPr wrap="square" rtlCol="0">
            <a:spAutoFit/>
          </a:bodyPr>
          <a:lstStyle/>
          <a:p>
            <a:pPr algn="ctr"/>
            <a:r>
              <a:rPr kumimoji="1" lang="en-US" altLang="ja-JP" sz="9600" dirty="0">
                <a:solidFill>
                  <a:srgbClr val="FFFF00"/>
                </a:solidFill>
              </a:rPr>
              <a:t>×</a:t>
            </a:r>
            <a:endParaRPr kumimoji="1" lang="ja-JP" altLang="en-US" sz="9600" dirty="0">
              <a:solidFill>
                <a:srgbClr val="FFFF00"/>
              </a:solidFill>
            </a:endParaRPr>
          </a:p>
        </p:txBody>
      </p:sp>
      <p:sp>
        <p:nvSpPr>
          <p:cNvPr id="7" name="楕円 4"/>
          <p:cNvSpPr/>
          <p:nvPr/>
        </p:nvSpPr>
        <p:spPr>
          <a:xfrm>
            <a:off x="4547053" y="3548070"/>
            <a:ext cx="3309930" cy="3309930"/>
          </a:xfrm>
          <a:prstGeom prst="ellipse">
            <a:avLst/>
          </a:prstGeom>
          <a:solidFill>
            <a:srgbClr val="FFFF0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kumimoji="1" lang="en-US" altLang="ja-JP" sz="4800" b="1" dirty="0">
                <a:solidFill>
                  <a:srgbClr val="FF0000"/>
                </a:solidFill>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Idea</a:t>
            </a:r>
            <a:endParaRPr kumimoji="1" lang="ja-JP" altLang="en-US" sz="4800" b="1" dirty="0">
              <a:solidFill>
                <a:srgbClr val="FF0000"/>
              </a:solidFill>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endParaRPr>
          </a:p>
        </p:txBody>
      </p:sp>
    </p:spTree>
    <p:extLst>
      <p:ext uri="{BB962C8B-B14F-4D97-AF65-F5344CB8AC3E}">
        <p14:creationId xmlns:p14="http://schemas.microsoft.com/office/powerpoint/2010/main" val="1944363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9533" y="2710545"/>
            <a:ext cx="5713088" cy="4223656"/>
          </a:xfrm>
          <a:prstGeom prst="rect">
            <a:avLst/>
          </a:prstGeom>
        </p:spPr>
      </p:pic>
      <p:sp>
        <p:nvSpPr>
          <p:cNvPr id="4" name="楕円 3"/>
          <p:cNvSpPr/>
          <p:nvPr/>
        </p:nvSpPr>
        <p:spPr>
          <a:xfrm>
            <a:off x="2056727" y="677851"/>
            <a:ext cx="3309930" cy="330993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en-US" altLang="ja-JP" sz="40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Mobile</a:t>
            </a:r>
            <a:r>
              <a:rPr kumimoji="1" lang="ja-JP" altLang="en-US" sz="40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 </a:t>
            </a:r>
            <a:r>
              <a:rPr kumimoji="1" lang="en-US" altLang="ja-JP" sz="40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Phone</a:t>
            </a:r>
            <a:endParaRPr kumimoji="1" lang="ja-JP" altLang="en-US" sz="40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endParaRPr>
          </a:p>
        </p:txBody>
      </p:sp>
      <p:sp>
        <p:nvSpPr>
          <p:cNvPr id="5" name="楕円 4"/>
          <p:cNvSpPr/>
          <p:nvPr/>
        </p:nvSpPr>
        <p:spPr>
          <a:xfrm>
            <a:off x="6814233" y="677851"/>
            <a:ext cx="3309930" cy="330993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kumimoji="1" lang="en-US" altLang="ja-JP" sz="54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IT</a:t>
            </a:r>
          </a:p>
          <a:p>
            <a:pPr algn="ctr"/>
            <a:endParaRPr kumimoji="1" lang="en-US" altLang="ja-JP" sz="8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endParaRPr>
          </a:p>
          <a:p>
            <a:pPr algn="ctr"/>
            <a:r>
              <a:rPr kumimoji="1" lang="en-US" altLang="ja-JP" sz="54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AI</a:t>
            </a:r>
            <a:endParaRPr kumimoji="1" lang="ja-JP" altLang="en-US" sz="54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endParaRPr>
          </a:p>
        </p:txBody>
      </p:sp>
      <p:sp>
        <p:nvSpPr>
          <p:cNvPr id="6" name="テキスト ボックス 5"/>
          <p:cNvSpPr txBox="1"/>
          <p:nvPr/>
        </p:nvSpPr>
        <p:spPr>
          <a:xfrm>
            <a:off x="5456661" y="1547986"/>
            <a:ext cx="1263192" cy="1569660"/>
          </a:xfrm>
          <a:prstGeom prst="rect">
            <a:avLst/>
          </a:prstGeom>
          <a:noFill/>
        </p:spPr>
        <p:txBody>
          <a:bodyPr wrap="square" rtlCol="0">
            <a:spAutoFit/>
          </a:bodyPr>
          <a:lstStyle/>
          <a:p>
            <a:pPr algn="ctr"/>
            <a:r>
              <a:rPr kumimoji="1" lang="en-US" altLang="ja-JP" sz="9600" dirty="0">
                <a:solidFill>
                  <a:srgbClr val="FFFF00"/>
                </a:solidFill>
              </a:rPr>
              <a:t>×</a:t>
            </a:r>
            <a:endParaRPr kumimoji="1" lang="ja-JP" altLang="en-US" sz="9600" dirty="0">
              <a:solidFill>
                <a:srgbClr val="FFFF00"/>
              </a:solidFill>
            </a:endParaRPr>
          </a:p>
        </p:txBody>
      </p:sp>
    </p:spTree>
    <p:extLst>
      <p:ext uri="{BB962C8B-B14F-4D97-AF65-F5344CB8AC3E}">
        <p14:creationId xmlns:p14="http://schemas.microsoft.com/office/powerpoint/2010/main" val="1331526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楕円 3"/>
          <p:cNvSpPr/>
          <p:nvPr/>
        </p:nvSpPr>
        <p:spPr>
          <a:xfrm>
            <a:off x="1885071" y="677851"/>
            <a:ext cx="3481586" cy="330993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en-US" altLang="ja-JP" sz="3600" dirty="0">
                <a:solidFill>
                  <a:schemeClr val="bg1"/>
                </a:solidFill>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Personal</a:t>
            </a:r>
            <a:r>
              <a:rPr kumimoji="1" lang="ja-JP" altLang="en-US" sz="3600" dirty="0">
                <a:solidFill>
                  <a:schemeClr val="bg1"/>
                </a:solidFill>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 </a:t>
            </a:r>
            <a:r>
              <a:rPr kumimoji="1" lang="en-US" altLang="ja-JP" sz="3600" dirty="0">
                <a:solidFill>
                  <a:schemeClr val="bg1"/>
                </a:solidFill>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knowledge</a:t>
            </a:r>
            <a:endParaRPr kumimoji="1" lang="ja-JP" altLang="en-US" sz="3600" dirty="0">
              <a:solidFill>
                <a:schemeClr val="bg1"/>
              </a:solidFill>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endParaRPr>
          </a:p>
        </p:txBody>
      </p:sp>
      <p:sp>
        <p:nvSpPr>
          <p:cNvPr id="5" name="楕円 4"/>
          <p:cNvSpPr/>
          <p:nvPr/>
        </p:nvSpPr>
        <p:spPr>
          <a:xfrm>
            <a:off x="6814232" y="677851"/>
            <a:ext cx="3477209" cy="330993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kumimoji="1" lang="en-US" altLang="ja-JP" sz="3600" dirty="0">
                <a:solidFill>
                  <a:schemeClr val="bg1"/>
                </a:solidFill>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Internet</a:t>
            </a:r>
            <a:endParaRPr kumimoji="1" lang="ja-JP" altLang="en-US" sz="3600" dirty="0">
              <a:solidFill>
                <a:schemeClr val="bg1"/>
              </a:solidFill>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endParaRPr>
          </a:p>
        </p:txBody>
      </p:sp>
      <p:sp>
        <p:nvSpPr>
          <p:cNvPr id="6" name="テキスト ボックス 5"/>
          <p:cNvSpPr txBox="1"/>
          <p:nvPr/>
        </p:nvSpPr>
        <p:spPr>
          <a:xfrm>
            <a:off x="5456661" y="1547986"/>
            <a:ext cx="1263192" cy="1569660"/>
          </a:xfrm>
          <a:prstGeom prst="rect">
            <a:avLst/>
          </a:prstGeom>
          <a:noFill/>
        </p:spPr>
        <p:txBody>
          <a:bodyPr wrap="square" rtlCol="0">
            <a:spAutoFit/>
          </a:bodyPr>
          <a:lstStyle/>
          <a:p>
            <a:pPr algn="ctr"/>
            <a:r>
              <a:rPr kumimoji="1" lang="en-US" altLang="ja-JP" sz="9600" dirty="0">
                <a:solidFill>
                  <a:srgbClr val="FFFF00"/>
                </a:solidFill>
              </a:rPr>
              <a:t>×</a:t>
            </a:r>
            <a:endParaRPr kumimoji="1" lang="ja-JP" altLang="en-US" sz="9600" dirty="0">
              <a:solidFill>
                <a:srgbClr val="FFFF00"/>
              </a:solidFill>
            </a:endParaRPr>
          </a:p>
        </p:txBody>
      </p:sp>
      <p:pic>
        <p:nvPicPr>
          <p:cNvPr id="8" name="図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3009" y="3592282"/>
            <a:ext cx="2470495" cy="3026231"/>
          </a:xfrm>
          <a:prstGeom prst="rect">
            <a:avLst/>
          </a:prstGeom>
        </p:spPr>
      </p:pic>
    </p:spTree>
    <p:extLst>
      <p:ext uri="{BB962C8B-B14F-4D97-AF65-F5344CB8AC3E}">
        <p14:creationId xmlns:p14="http://schemas.microsoft.com/office/powerpoint/2010/main" val="2935247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89191"/>
            <a:ext cx="12192000" cy="8536495"/>
          </a:xfrm>
          <a:prstGeom prst="rect">
            <a:avLst/>
          </a:prstGeom>
        </p:spPr>
      </p:pic>
      <p:sp>
        <p:nvSpPr>
          <p:cNvPr id="3" name="正方形/長方形 2"/>
          <p:cNvSpPr/>
          <p:nvPr/>
        </p:nvSpPr>
        <p:spPr>
          <a:xfrm>
            <a:off x="366472" y="4828671"/>
            <a:ext cx="11172385" cy="2029329"/>
          </a:xfrm>
          <a:prstGeom prst="rect">
            <a:avLst/>
          </a:prstGeom>
          <a:no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4400" b="1" dirty="0">
                <a:solidFill>
                  <a:srgbClr val="FF0000"/>
                </a:solidFill>
                <a:effectLst>
                  <a:glow rad="127000">
                    <a:schemeClr val="tx1"/>
                  </a:glow>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Creative thinking starts from </a:t>
            </a:r>
            <a:br>
              <a:rPr kumimoji="1" lang="en-US" altLang="ja-JP" sz="4400" b="1" dirty="0">
                <a:solidFill>
                  <a:srgbClr val="FF0000"/>
                </a:solidFill>
                <a:effectLst>
                  <a:glow rad="127000">
                    <a:schemeClr val="tx1"/>
                  </a:glow>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br>
            <a:r>
              <a:rPr kumimoji="1" lang="en-US" altLang="ja-JP" sz="4400" b="1" dirty="0">
                <a:solidFill>
                  <a:srgbClr val="FF0000"/>
                </a:solidFill>
                <a:effectLst>
                  <a:glow rad="127000">
                    <a:schemeClr val="tx1"/>
                  </a:glow>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knowledge of my specialty.</a:t>
            </a:r>
            <a:endParaRPr kumimoji="1" lang="ja-JP" altLang="en-US" sz="3600" b="1" dirty="0">
              <a:solidFill>
                <a:srgbClr val="FF0000"/>
              </a:solidFill>
              <a:effectLst>
                <a:glow rad="127000">
                  <a:schemeClr val="tx1"/>
                </a:glow>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endParaRPr>
          </a:p>
        </p:txBody>
      </p:sp>
    </p:spTree>
    <p:extLst>
      <p:ext uri="{BB962C8B-B14F-4D97-AF65-F5344CB8AC3E}">
        <p14:creationId xmlns:p14="http://schemas.microsoft.com/office/powerpoint/2010/main" val="31705136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579433" y="2680066"/>
            <a:ext cx="9665845" cy="2923877"/>
          </a:xfrm>
          <a:prstGeom prst="rect">
            <a:avLst/>
          </a:prstGeom>
          <a:noFill/>
        </p:spPr>
        <p:txBody>
          <a:bodyPr wrap="square" rtlCol="0">
            <a:spAutoFit/>
          </a:bodyPr>
          <a:lstStyle/>
          <a:p>
            <a:pPr algn="ctr"/>
            <a:r>
              <a:rPr kumimoji="1" lang="en-US" altLang="ja-JP" sz="44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S!NERGY:</a:t>
            </a:r>
            <a:r>
              <a:rPr kumimoji="1" lang="ja-JP" altLang="en-US" sz="44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 </a:t>
            </a:r>
            <a:r>
              <a:rPr kumimoji="1" lang="en-US" altLang="ja-JP" sz="44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Thinking is thinking which creates a synergy effect to people and society by showing ideas based on our value and our peace perspective. </a:t>
            </a:r>
            <a:endParaRPr kumimoji="1" lang="en-US" altLang="ja-JP" sz="4400" dirty="0">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a:p>
            <a:pPr algn="ctr"/>
            <a:endParaRPr kumimoji="1" lang="en-US" altLang="ja-JP" sz="800" dirty="0">
              <a:effectLst>
                <a:outerShdw blurRad="38100" dist="38100" dir="2700000" algn="tl">
                  <a:srgbClr val="000000">
                    <a:alpha val="43137"/>
                  </a:srgbClr>
                </a:outerShdw>
              </a:effectLst>
              <a:latin typeface="+mn-ea"/>
            </a:endParaRPr>
          </a:p>
        </p:txBody>
      </p:sp>
      <p:sp>
        <p:nvSpPr>
          <p:cNvPr id="3" name="正方形/長方形 2"/>
          <p:cNvSpPr/>
          <p:nvPr/>
        </p:nvSpPr>
        <p:spPr>
          <a:xfrm>
            <a:off x="2079842" y="707576"/>
            <a:ext cx="8665028" cy="1153886"/>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6000" dirty="0">
                <a:solidFill>
                  <a:schemeClr val="tx1"/>
                </a:solidFill>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S!NERGY</a:t>
            </a:r>
            <a:r>
              <a:rPr kumimoji="1" lang="ja-JP" altLang="en-US" sz="6000" dirty="0">
                <a:solidFill>
                  <a:schemeClr val="tx1"/>
                </a:solidFill>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 </a:t>
            </a:r>
            <a:r>
              <a:rPr kumimoji="1" lang="en-US" altLang="ja-JP" sz="6000" dirty="0">
                <a:solidFill>
                  <a:schemeClr val="tx1"/>
                </a:solidFill>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Thinking</a:t>
            </a:r>
            <a:endParaRPr kumimoji="1" lang="ja-JP" altLang="en-US" sz="6000" dirty="0">
              <a:solidFill>
                <a:schemeClr val="tx1"/>
              </a:solidFill>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endParaRPr>
          </a:p>
        </p:txBody>
      </p:sp>
    </p:spTree>
    <p:extLst>
      <p:ext uri="{BB962C8B-B14F-4D97-AF65-F5344CB8AC3E}">
        <p14:creationId xmlns:p14="http://schemas.microsoft.com/office/powerpoint/2010/main" val="3684949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直線コネクタ 26"/>
          <p:cNvCxnSpPr/>
          <p:nvPr/>
        </p:nvCxnSpPr>
        <p:spPr>
          <a:xfrm flipH="1">
            <a:off x="6778290" y="4650184"/>
            <a:ext cx="901806" cy="854753"/>
          </a:xfrm>
          <a:prstGeom prst="line">
            <a:avLst/>
          </a:prstGeom>
          <a:ln w="158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a:off x="4501038" y="4642539"/>
            <a:ext cx="831254" cy="854753"/>
          </a:xfrm>
          <a:prstGeom prst="line">
            <a:avLst/>
          </a:prstGeom>
          <a:ln w="158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4" name="楕円 3"/>
          <p:cNvSpPr/>
          <p:nvPr/>
        </p:nvSpPr>
        <p:spPr>
          <a:xfrm>
            <a:off x="5018204" y="188428"/>
            <a:ext cx="2144726" cy="2144726"/>
          </a:xfrm>
          <a:prstGeom prst="ellipse">
            <a:avLst/>
          </a:prstGeom>
          <a:solidFill>
            <a:srgbClr val="FFC00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kumimoji="1" lang="en-US" altLang="ja-JP" sz="2400" dirty="0">
              <a:effectLst>
                <a:outerShdw blurRad="38100" dist="38100" dir="2700000" algn="tl">
                  <a:srgbClr val="000000">
                    <a:alpha val="43137"/>
                  </a:srgbClr>
                </a:outerShdw>
              </a:effectLst>
              <a:latin typeface="HGｺﾞｼｯｸE" panose="020B0909000000000000" pitchFamily="49" charset="-128"/>
              <a:ea typeface="HGｺﾞｼｯｸE" panose="020B0909000000000000" pitchFamily="49" charset="-128"/>
            </a:endParaRPr>
          </a:p>
        </p:txBody>
      </p:sp>
      <p:sp>
        <p:nvSpPr>
          <p:cNvPr id="6" name="テキスト ボックス 5"/>
          <p:cNvSpPr txBox="1"/>
          <p:nvPr/>
        </p:nvSpPr>
        <p:spPr>
          <a:xfrm>
            <a:off x="5458971" y="3115834"/>
            <a:ext cx="1263192" cy="1323439"/>
          </a:xfrm>
          <a:prstGeom prst="rect">
            <a:avLst/>
          </a:prstGeom>
          <a:noFill/>
        </p:spPr>
        <p:txBody>
          <a:bodyPr wrap="square" rtlCol="0">
            <a:spAutoFit/>
          </a:bodyPr>
          <a:lstStyle/>
          <a:p>
            <a:pPr algn="ctr"/>
            <a:r>
              <a:rPr kumimoji="1" lang="en-US" altLang="ja-JP" sz="8000" dirty="0">
                <a:solidFill>
                  <a:srgbClr val="FFFF00"/>
                </a:solidFill>
              </a:rPr>
              <a:t>×</a:t>
            </a:r>
            <a:endParaRPr kumimoji="1" lang="ja-JP" altLang="en-US" sz="8000" dirty="0">
              <a:solidFill>
                <a:srgbClr val="FFFF00"/>
              </a:solidFill>
            </a:endParaRPr>
          </a:p>
        </p:txBody>
      </p:sp>
      <p:cxnSp>
        <p:nvCxnSpPr>
          <p:cNvPr id="13" name="直線コネクタ 12"/>
          <p:cNvCxnSpPr>
            <a:stCxn id="4" idx="3"/>
          </p:cNvCxnSpPr>
          <p:nvPr/>
        </p:nvCxnSpPr>
        <p:spPr>
          <a:xfrm flipH="1">
            <a:off x="4430486" y="2019066"/>
            <a:ext cx="901806" cy="854753"/>
          </a:xfrm>
          <a:prstGeom prst="line">
            <a:avLst/>
          </a:prstGeom>
          <a:ln w="158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a:stCxn id="4" idx="5"/>
          </p:cNvCxnSpPr>
          <p:nvPr/>
        </p:nvCxnSpPr>
        <p:spPr>
          <a:xfrm>
            <a:off x="6848842" y="2019066"/>
            <a:ext cx="831254" cy="854753"/>
          </a:xfrm>
          <a:prstGeom prst="line">
            <a:avLst/>
          </a:prstGeom>
          <a:ln w="158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7" name="楕円 4"/>
          <p:cNvSpPr/>
          <p:nvPr/>
        </p:nvSpPr>
        <p:spPr>
          <a:xfrm>
            <a:off x="2053661" y="2705191"/>
            <a:ext cx="3188021" cy="2144726"/>
          </a:xfrm>
          <a:prstGeom prst="ellipse">
            <a:avLst/>
          </a:prstGeom>
          <a:solidFill>
            <a:schemeClr val="tx2">
              <a:lumMod val="7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kumimoji="1" lang="en-US" altLang="ja-JP"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ea typeface="Segoe UI Historic" panose="020B0502040204020203" pitchFamily="34" charset="0"/>
                <a:cs typeface="Segoe UI Historic" panose="020B0502040204020203" pitchFamily="34" charset="0"/>
              </a:rPr>
              <a:t>Existing</a:t>
            </a:r>
            <a:r>
              <a:rPr kumimoji="1" lang="ja-JP" altLang="en-US"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ea typeface="HGｺﾞｼｯｸE" panose="020B0909000000000000" pitchFamily="49" charset="-128"/>
                <a:cs typeface="Segoe UI Historic" panose="020B0502040204020203" pitchFamily="34" charset="0"/>
              </a:rPr>
              <a:t> </a:t>
            </a:r>
            <a:r>
              <a:rPr kumimoji="1" lang="en-US" altLang="ja-JP"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ea typeface="Segoe UI Historic" panose="020B0502040204020203" pitchFamily="34" charset="0"/>
                <a:cs typeface="Segoe UI Historic" panose="020B0502040204020203" pitchFamily="34" charset="0"/>
              </a:rPr>
              <a:t>Elements</a:t>
            </a:r>
          </a:p>
        </p:txBody>
      </p:sp>
      <p:sp>
        <p:nvSpPr>
          <p:cNvPr id="24" name="テキスト ボックス 23"/>
          <p:cNvSpPr txBox="1"/>
          <p:nvPr/>
        </p:nvSpPr>
        <p:spPr>
          <a:xfrm>
            <a:off x="3935090" y="5268686"/>
            <a:ext cx="5045624" cy="369332"/>
          </a:xfrm>
          <a:prstGeom prst="rect">
            <a:avLst/>
          </a:prstGeom>
          <a:noFill/>
        </p:spPr>
        <p:txBody>
          <a:bodyPr wrap="square" rtlCol="0">
            <a:spAutoFit/>
          </a:bodyPr>
          <a:lstStyle/>
          <a:p>
            <a:endParaRPr kumimoji="1" lang="ja-JP" altLang="en-US" dirty="0"/>
          </a:p>
        </p:txBody>
      </p:sp>
      <p:sp>
        <p:nvSpPr>
          <p:cNvPr id="25" name="正方形/長方形 24"/>
          <p:cNvSpPr/>
          <p:nvPr/>
        </p:nvSpPr>
        <p:spPr>
          <a:xfrm>
            <a:off x="4648199" y="5497292"/>
            <a:ext cx="2884715" cy="1034142"/>
          </a:xfrm>
          <a:prstGeom prst="rect">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solidFill>
                  <a:schemeClr val="tx1"/>
                </a:solidFill>
                <a:effectLst>
                  <a:outerShdw blurRad="38100" dist="38100" dir="2700000" algn="tl">
                    <a:srgbClr val="000000">
                      <a:alpha val="43137"/>
                    </a:srgbClr>
                  </a:outerShdw>
                </a:effectLst>
                <a:latin typeface="HGｺﾞｼｯｸE" panose="020B0909000000000000" pitchFamily="49" charset="-128"/>
                <a:ea typeface="HGｺﾞｼｯｸE" panose="020B0909000000000000" pitchFamily="49" charset="-128"/>
              </a:rPr>
              <a:t>Idea</a:t>
            </a:r>
            <a:endParaRPr kumimoji="1" lang="ja-JP" altLang="en-US" sz="3200" dirty="0">
              <a:solidFill>
                <a:schemeClr val="tx1"/>
              </a:solidFill>
              <a:effectLst>
                <a:outerShdw blurRad="38100" dist="38100" dir="2700000" algn="tl">
                  <a:srgbClr val="000000">
                    <a:alpha val="43137"/>
                  </a:srgbClr>
                </a:outerShdw>
              </a:effectLst>
              <a:latin typeface="HGｺﾞｼｯｸE" panose="020B0909000000000000" pitchFamily="49" charset="-128"/>
              <a:ea typeface="HGｺﾞｼｯｸE" panose="020B0909000000000000" pitchFamily="49" charset="-128"/>
            </a:endParaRPr>
          </a:p>
        </p:txBody>
      </p:sp>
      <p:sp>
        <p:nvSpPr>
          <p:cNvPr id="5" name="楕円 4"/>
          <p:cNvSpPr/>
          <p:nvPr/>
        </p:nvSpPr>
        <p:spPr>
          <a:xfrm>
            <a:off x="6708991" y="2694305"/>
            <a:ext cx="2992050" cy="214472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kumimoji="1" lang="en-US" altLang="ja-JP"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ea typeface="Segoe UI Historic" panose="020B0502040204020203" pitchFamily="34" charset="0"/>
                <a:cs typeface="Segoe UI Historic" panose="020B0502040204020203" pitchFamily="34" charset="0"/>
              </a:rPr>
              <a:t>Existing</a:t>
            </a:r>
            <a:r>
              <a:rPr kumimoji="1" lang="ja-JP" altLang="en-US"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ea typeface="HGｺﾞｼｯｸE" panose="020B0909000000000000" pitchFamily="49" charset="-128"/>
                <a:cs typeface="Segoe UI Historic" panose="020B0502040204020203" pitchFamily="34" charset="0"/>
              </a:rPr>
              <a:t> </a:t>
            </a:r>
            <a:r>
              <a:rPr kumimoji="1" lang="en-US" altLang="ja-JP"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ea typeface="Segoe UI Historic" panose="020B0502040204020203" pitchFamily="34" charset="0"/>
                <a:cs typeface="Segoe UI Historic" panose="020B0502040204020203" pitchFamily="34" charset="0"/>
              </a:rPr>
              <a:t>Elements</a:t>
            </a:r>
            <a:endParaRPr kumimoji="1" lang="ja-JP" altLang="en-US"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ea typeface="HGｺﾞｼｯｸE" panose="020B0909000000000000" pitchFamily="49" charset="-128"/>
              <a:cs typeface="Segoe UI Historic" panose="020B0502040204020203" pitchFamily="34" charset="0"/>
            </a:endParaRPr>
          </a:p>
        </p:txBody>
      </p:sp>
      <p:sp>
        <p:nvSpPr>
          <p:cNvPr id="12" name="楕円 11">
            <a:extLst>
              <a:ext uri="{FF2B5EF4-FFF2-40B4-BE49-F238E27FC236}">
                <a16:creationId xmlns:a16="http://schemas.microsoft.com/office/drawing/2014/main" id="{B74FA7BE-EBC1-4671-85CF-52D2B57ED8D6}"/>
              </a:ext>
            </a:extLst>
          </p:cNvPr>
          <p:cNvSpPr/>
          <p:nvPr/>
        </p:nvSpPr>
        <p:spPr>
          <a:xfrm>
            <a:off x="4431102" y="188428"/>
            <a:ext cx="3377587" cy="2144726"/>
          </a:xfrm>
          <a:prstGeom prst="ellipse">
            <a:avLst/>
          </a:prstGeom>
          <a:solidFill>
            <a:srgbClr val="FFC00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en-US" altLang="ja-JP"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ea typeface="Segoe UI Historic" panose="020B0502040204020203" pitchFamily="34" charset="0"/>
                <a:cs typeface="Segoe UI Historic" panose="020B0502040204020203" pitchFamily="34" charset="0"/>
              </a:rPr>
              <a:t>Peace</a:t>
            </a:r>
            <a:r>
              <a:rPr kumimoji="1" lang="ja-JP" altLang="en-US"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ea typeface="HGｺﾞｼｯｸE" panose="020B0909000000000000" pitchFamily="49" charset="-128"/>
                <a:cs typeface="Segoe UI Historic" panose="020B0502040204020203" pitchFamily="34" charset="0"/>
              </a:rPr>
              <a:t> </a:t>
            </a:r>
            <a:r>
              <a:rPr kumimoji="1" lang="en-US" altLang="ja-JP"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ea typeface="Segoe UI Historic" panose="020B0502040204020203" pitchFamily="34" charset="0"/>
                <a:cs typeface="Segoe UI Historic" panose="020B0502040204020203" pitchFamily="34" charset="0"/>
              </a:rPr>
              <a:t>perspective</a:t>
            </a:r>
            <a:r>
              <a:rPr kumimoji="1" lang="ja-JP" altLang="en-US"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ea typeface="HGｺﾞｼｯｸE" panose="020B0909000000000000" pitchFamily="49" charset="-128"/>
                <a:cs typeface="Segoe UI Historic" panose="020B0502040204020203" pitchFamily="34" charset="0"/>
              </a:rPr>
              <a:t> </a:t>
            </a:r>
            <a:r>
              <a:rPr kumimoji="1" lang="en-US" altLang="ja-JP"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ea typeface="Segoe UI Historic" panose="020B0502040204020203" pitchFamily="34" charset="0"/>
                <a:cs typeface="Segoe UI Historic" panose="020B0502040204020203" pitchFamily="34" charset="0"/>
              </a:rPr>
              <a:t>and</a:t>
            </a:r>
            <a:r>
              <a:rPr kumimoji="1" lang="ja-JP" altLang="en-US"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ea typeface="HGｺﾞｼｯｸE" panose="020B0909000000000000" pitchFamily="49" charset="-128"/>
                <a:cs typeface="Segoe UI Historic" panose="020B0502040204020203" pitchFamily="34" charset="0"/>
              </a:rPr>
              <a:t> </a:t>
            </a:r>
            <a:r>
              <a:rPr kumimoji="1" lang="en-US" altLang="ja-JP"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ea typeface="Segoe UI Historic" panose="020B0502040204020203" pitchFamily="34" charset="0"/>
                <a:cs typeface="Segoe UI Historic" panose="020B0502040204020203" pitchFamily="34" charset="0"/>
              </a:rPr>
              <a:t>our values</a:t>
            </a:r>
            <a:endParaRPr kumimoji="1" lang="ja-JP" altLang="en-US"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ea typeface="HGｺﾞｼｯｸE" panose="020B0909000000000000" pitchFamily="49" charset="-128"/>
              <a:cs typeface="Segoe UI Historic" panose="020B0502040204020203" pitchFamily="34" charset="0"/>
            </a:endParaRPr>
          </a:p>
        </p:txBody>
      </p:sp>
    </p:spTree>
    <p:extLst>
      <p:ext uri="{BB962C8B-B14F-4D97-AF65-F5344CB8AC3E}">
        <p14:creationId xmlns:p14="http://schemas.microsoft.com/office/powerpoint/2010/main" val="3170921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6344" y="-11642"/>
            <a:ext cx="4553439" cy="3127476"/>
          </a:xfrm>
          <a:prstGeom prst="rect">
            <a:avLst/>
          </a:prstGeom>
        </p:spPr>
      </p:pic>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1757" y="4247819"/>
            <a:ext cx="3946190" cy="2626096"/>
          </a:xfrm>
          <a:prstGeom prst="rect">
            <a:avLst/>
          </a:prstGeom>
        </p:spPr>
      </p:pic>
      <p:cxnSp>
        <p:nvCxnSpPr>
          <p:cNvPr id="27" name="直線コネクタ 26"/>
          <p:cNvCxnSpPr/>
          <p:nvPr/>
        </p:nvCxnSpPr>
        <p:spPr>
          <a:xfrm flipH="1">
            <a:off x="6778290" y="4650184"/>
            <a:ext cx="901806" cy="854753"/>
          </a:xfrm>
          <a:prstGeom prst="line">
            <a:avLst/>
          </a:prstGeom>
          <a:ln w="158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a:off x="4501038" y="4642539"/>
            <a:ext cx="831254" cy="854753"/>
          </a:xfrm>
          <a:prstGeom prst="line">
            <a:avLst/>
          </a:prstGeom>
          <a:ln w="158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4" name="楕円 3"/>
          <p:cNvSpPr/>
          <p:nvPr/>
        </p:nvSpPr>
        <p:spPr>
          <a:xfrm>
            <a:off x="4468371" y="188428"/>
            <a:ext cx="3396663" cy="2144726"/>
          </a:xfrm>
          <a:prstGeom prst="ellipse">
            <a:avLst/>
          </a:prstGeom>
          <a:solidFill>
            <a:srgbClr val="FFC00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en-US" altLang="ja-JP"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ea typeface="Segoe UI Historic" panose="020B0502040204020203" pitchFamily="34" charset="0"/>
                <a:cs typeface="Segoe UI Historic" panose="020B0502040204020203" pitchFamily="34" charset="0"/>
              </a:rPr>
              <a:t>Peace</a:t>
            </a:r>
            <a:r>
              <a:rPr kumimoji="1" lang="ja-JP" altLang="en-US"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cs typeface="Segoe UI Historic" panose="020B0502040204020203" pitchFamily="34" charset="0"/>
              </a:rPr>
              <a:t> </a:t>
            </a:r>
            <a:r>
              <a:rPr kumimoji="1" lang="en-US" altLang="ja-JP"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ea typeface="Segoe UI Historic" panose="020B0502040204020203" pitchFamily="34" charset="0"/>
                <a:cs typeface="Segoe UI Historic" panose="020B0502040204020203" pitchFamily="34" charset="0"/>
              </a:rPr>
              <a:t>perspective</a:t>
            </a:r>
            <a:r>
              <a:rPr kumimoji="1" lang="ja-JP" altLang="en-US"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cs typeface="Segoe UI Historic" panose="020B0502040204020203" pitchFamily="34" charset="0"/>
              </a:rPr>
              <a:t> </a:t>
            </a:r>
            <a:r>
              <a:rPr kumimoji="1" lang="en-US" altLang="ja-JP"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ea typeface="Segoe UI Historic" panose="020B0502040204020203" pitchFamily="34" charset="0"/>
                <a:cs typeface="Segoe UI Historic" panose="020B0502040204020203" pitchFamily="34" charset="0"/>
              </a:rPr>
              <a:t>and</a:t>
            </a:r>
            <a:r>
              <a:rPr kumimoji="1" lang="ja-JP" altLang="en-US"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cs typeface="Segoe UI Historic" panose="020B0502040204020203" pitchFamily="34" charset="0"/>
              </a:rPr>
              <a:t> </a:t>
            </a:r>
            <a:r>
              <a:rPr kumimoji="1" lang="en-US" altLang="ja-JP"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ea typeface="Segoe UI Historic" panose="020B0502040204020203" pitchFamily="34" charset="0"/>
                <a:cs typeface="Segoe UI Historic" panose="020B0502040204020203" pitchFamily="34" charset="0"/>
              </a:rPr>
              <a:t>our value</a:t>
            </a:r>
            <a:endParaRPr kumimoji="1" lang="ja-JP" altLang="en-US"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cs typeface="Segoe UI Historic" panose="020B0502040204020203" pitchFamily="34" charset="0"/>
            </a:endParaRPr>
          </a:p>
        </p:txBody>
      </p:sp>
      <p:sp>
        <p:nvSpPr>
          <p:cNvPr id="6" name="テキスト ボックス 5"/>
          <p:cNvSpPr txBox="1"/>
          <p:nvPr/>
        </p:nvSpPr>
        <p:spPr>
          <a:xfrm>
            <a:off x="5458971" y="3115834"/>
            <a:ext cx="1263192" cy="1323439"/>
          </a:xfrm>
          <a:prstGeom prst="rect">
            <a:avLst/>
          </a:prstGeom>
          <a:noFill/>
        </p:spPr>
        <p:txBody>
          <a:bodyPr wrap="square" rtlCol="0">
            <a:spAutoFit/>
          </a:bodyPr>
          <a:lstStyle/>
          <a:p>
            <a:pPr algn="ctr"/>
            <a:r>
              <a:rPr kumimoji="1" lang="en-US" altLang="ja-JP" sz="8000" dirty="0">
                <a:solidFill>
                  <a:srgbClr val="FFFF00"/>
                </a:solidFill>
              </a:rPr>
              <a:t>×</a:t>
            </a:r>
            <a:endParaRPr kumimoji="1" lang="ja-JP" altLang="en-US" sz="8000" dirty="0">
              <a:solidFill>
                <a:srgbClr val="FFFF00"/>
              </a:solidFill>
            </a:endParaRPr>
          </a:p>
        </p:txBody>
      </p:sp>
      <p:cxnSp>
        <p:nvCxnSpPr>
          <p:cNvPr id="13" name="直線コネクタ 12"/>
          <p:cNvCxnSpPr>
            <a:cxnSpLocks/>
            <a:stCxn id="4" idx="3"/>
          </p:cNvCxnSpPr>
          <p:nvPr/>
        </p:nvCxnSpPr>
        <p:spPr>
          <a:xfrm flipH="1">
            <a:off x="4430491" y="2019066"/>
            <a:ext cx="535310" cy="854753"/>
          </a:xfrm>
          <a:prstGeom prst="line">
            <a:avLst/>
          </a:prstGeom>
          <a:ln w="158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a:cxnSpLocks/>
            <a:stCxn id="4" idx="5"/>
          </p:cNvCxnSpPr>
          <p:nvPr/>
        </p:nvCxnSpPr>
        <p:spPr>
          <a:xfrm>
            <a:off x="7367604" y="2019066"/>
            <a:ext cx="312492" cy="854753"/>
          </a:xfrm>
          <a:prstGeom prst="line">
            <a:avLst/>
          </a:prstGeom>
          <a:ln w="158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7" name="楕円 4"/>
          <p:cNvSpPr/>
          <p:nvPr/>
        </p:nvSpPr>
        <p:spPr>
          <a:xfrm>
            <a:off x="2262196" y="2705191"/>
            <a:ext cx="3275473" cy="2144726"/>
          </a:xfrm>
          <a:prstGeom prst="ellipse">
            <a:avLst/>
          </a:prstGeom>
          <a:solidFill>
            <a:schemeClr val="tx2">
              <a:lumMod val="7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kumimoji="1" lang="en-US" altLang="ja-JP"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ea typeface="Segoe UI Historic" panose="020B0502040204020203" pitchFamily="34" charset="0"/>
                <a:cs typeface="Segoe UI Historic" panose="020B0502040204020203" pitchFamily="34" charset="0"/>
              </a:rPr>
              <a:t>Skateboard</a:t>
            </a:r>
            <a:endParaRPr kumimoji="1" lang="ja-JP" altLang="en-US"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24" name="テキスト ボックス 23"/>
          <p:cNvSpPr txBox="1"/>
          <p:nvPr/>
        </p:nvSpPr>
        <p:spPr>
          <a:xfrm>
            <a:off x="3935090" y="5268686"/>
            <a:ext cx="5045624" cy="369332"/>
          </a:xfrm>
          <a:prstGeom prst="rect">
            <a:avLst/>
          </a:prstGeom>
          <a:noFill/>
        </p:spPr>
        <p:txBody>
          <a:bodyPr wrap="square" rtlCol="0">
            <a:spAutoFit/>
          </a:bodyPr>
          <a:lstStyle/>
          <a:p>
            <a:endParaRPr kumimoji="1" lang="ja-JP" altLang="en-US" dirty="0"/>
          </a:p>
        </p:txBody>
      </p:sp>
      <p:sp>
        <p:nvSpPr>
          <p:cNvPr id="25" name="正方形/長方形 24"/>
          <p:cNvSpPr/>
          <p:nvPr/>
        </p:nvSpPr>
        <p:spPr>
          <a:xfrm>
            <a:off x="4267200" y="5497292"/>
            <a:ext cx="3657599" cy="1034142"/>
          </a:xfrm>
          <a:prstGeom prst="rect">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dirty="0">
                <a:solidFill>
                  <a:schemeClr val="tx1"/>
                </a:solidFill>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Making Skateboard event in disaster area</a:t>
            </a:r>
          </a:p>
        </p:txBody>
      </p:sp>
      <p:sp>
        <p:nvSpPr>
          <p:cNvPr id="5" name="楕円 4"/>
          <p:cNvSpPr/>
          <p:nvPr/>
        </p:nvSpPr>
        <p:spPr>
          <a:xfrm>
            <a:off x="6660062" y="2694305"/>
            <a:ext cx="3171495" cy="214472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kumimoji="1" lang="en-US" altLang="ja-JP"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ea typeface="Segoe UI Historic" panose="020B0502040204020203" pitchFamily="34" charset="0"/>
                <a:cs typeface="Segoe UI Historic" panose="020B0502040204020203" pitchFamily="34" charset="0"/>
              </a:rPr>
              <a:t>Support for disaster area</a:t>
            </a:r>
            <a:endParaRPr kumimoji="1" lang="ja-JP" altLang="en-US" sz="2800" b="1" spc="300" dirty="0">
              <a:solidFill>
                <a:schemeClr val="bg1"/>
              </a:solidFill>
              <a:effectLst>
                <a:glow rad="76200">
                  <a:schemeClr val="tx1">
                    <a:alpha val="97000"/>
                  </a:schemeClr>
                </a:glow>
                <a:outerShdw blurRad="38100" dist="38100" dir="2700000" algn="tl">
                  <a:srgbClr val="000000">
                    <a:alpha val="43137"/>
                  </a:srgbClr>
                </a:outerShdw>
              </a:effectLst>
              <a:latin typeface="Segoe UI Historic" panose="020B0502040204020203" pitchFamily="34" charset="0"/>
              <a:ea typeface="Segoe UI Historic" panose="020B0502040204020203" pitchFamily="34" charset="0"/>
              <a:cs typeface="Segoe UI Historic" panose="020B0502040204020203" pitchFamily="34" charset="0"/>
            </a:endParaRPr>
          </a:p>
        </p:txBody>
      </p:sp>
    </p:spTree>
    <p:extLst>
      <p:ext uri="{BB962C8B-B14F-4D97-AF65-F5344CB8AC3E}">
        <p14:creationId xmlns:p14="http://schemas.microsoft.com/office/powerpoint/2010/main" val="3509481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par>
                                <p:cTn id="27" presetID="10"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par>
                                <p:cTn id="33" presetID="10" presetClass="entr" presetSubtype="0" fill="hold" nodeType="with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25"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46685" y="1698440"/>
            <a:ext cx="10101942" cy="2585323"/>
          </a:xfrm>
          <a:prstGeom prst="rect">
            <a:avLst/>
          </a:prstGeom>
          <a:noFill/>
        </p:spPr>
        <p:txBody>
          <a:bodyPr wrap="square" rtlCol="0">
            <a:spAutoFit/>
          </a:bodyPr>
          <a:lstStyle/>
          <a:p>
            <a:pPr algn="ctr"/>
            <a:r>
              <a:rPr kumimoji="1" lang="en-US" altLang="ja-JP" sz="5400" b="1"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Let us make synergy by using your experience and knowledge and specialty </a:t>
            </a:r>
            <a:endParaRPr kumimoji="1" lang="ja-JP" altLang="en-US" sz="5400" b="1"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endParaRPr>
          </a:p>
        </p:txBody>
      </p:sp>
    </p:spTree>
    <p:extLst>
      <p:ext uri="{BB962C8B-B14F-4D97-AF65-F5344CB8AC3E}">
        <p14:creationId xmlns:p14="http://schemas.microsoft.com/office/powerpoint/2010/main" val="1494881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477078" y="1168918"/>
            <a:ext cx="11582400" cy="3662541"/>
          </a:xfrm>
          <a:prstGeom prst="rect">
            <a:avLst/>
          </a:prstGeom>
          <a:noFill/>
        </p:spPr>
        <p:txBody>
          <a:bodyPr wrap="square" rtlCol="0">
            <a:spAutoFit/>
          </a:bodyPr>
          <a:lstStyle/>
          <a:p>
            <a:r>
              <a:rPr kumimoji="1" lang="ja-JP" altLang="en-US" sz="4800" dirty="0">
                <a:effectLst>
                  <a:outerShdw blurRad="38100" dist="38100" dir="2700000" algn="tl">
                    <a:srgbClr val="000000">
                      <a:alpha val="43137"/>
                    </a:srgbClr>
                  </a:outerShdw>
                </a:effectLst>
                <a:latin typeface="HGｺﾞｼｯｸE" panose="020B0909000000000000" pitchFamily="49" charset="-128"/>
                <a:ea typeface="HGｺﾞｼｯｸE" panose="020B0909000000000000" pitchFamily="49" charset="-128"/>
              </a:rPr>
              <a:t>　</a:t>
            </a:r>
            <a:r>
              <a:rPr kumimoji="1" lang="en-US" altLang="ja-JP" sz="4800" b="1"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3 Points of good ideas</a:t>
            </a:r>
            <a:endParaRPr kumimoji="1" lang="en-US" altLang="ja-JP" sz="800" b="1"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endParaRPr>
          </a:p>
          <a:p>
            <a:endParaRPr kumimoji="1" lang="en-US" altLang="ja-JP" sz="800" b="1"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endParaRPr>
          </a:p>
          <a:p>
            <a:r>
              <a:rPr kumimoji="1" lang="ja-JP" altLang="en-US" sz="4800" b="1"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  </a:t>
            </a:r>
            <a:r>
              <a:rPr kumimoji="1" lang="ja-JP" altLang="en-US" sz="44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① </a:t>
            </a:r>
            <a:r>
              <a:rPr kumimoji="1" lang="en-US" altLang="ja-JP" sz="4400" dirty="0">
                <a:solidFill>
                  <a:srgbClr val="FFFF00"/>
                </a:solidFill>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There is surprising element.</a:t>
            </a:r>
            <a:endParaRPr kumimoji="1" lang="en-US" altLang="ja-JP" sz="40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endParaRPr>
          </a:p>
          <a:p>
            <a:endParaRPr kumimoji="1" lang="en-US" altLang="ja-JP" sz="8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endParaRPr>
          </a:p>
          <a:p>
            <a:endParaRPr kumimoji="1" lang="en-US" altLang="ja-JP" sz="8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endParaRPr>
          </a:p>
          <a:p>
            <a:r>
              <a:rPr kumimoji="1" lang="ja-JP" altLang="en-US" sz="48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  </a:t>
            </a:r>
            <a:r>
              <a:rPr kumimoji="1" lang="ja-JP" altLang="en-US" sz="44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② </a:t>
            </a:r>
            <a:r>
              <a:rPr kumimoji="1" lang="en-US" altLang="ja-JP" sz="44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There is sympathy and love</a:t>
            </a:r>
            <a:endParaRPr kumimoji="1" lang="en-US" altLang="ja-JP" sz="40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endParaRPr>
          </a:p>
          <a:p>
            <a:endParaRPr kumimoji="1" lang="en-US" altLang="ja-JP" sz="8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endParaRPr>
          </a:p>
          <a:p>
            <a:endParaRPr kumimoji="1" lang="en-US" altLang="ja-JP" sz="8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endParaRPr>
          </a:p>
          <a:p>
            <a:r>
              <a:rPr kumimoji="1" lang="ja-JP" altLang="en-US" sz="48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  </a:t>
            </a:r>
            <a:r>
              <a:rPr kumimoji="1" lang="ja-JP" altLang="en-US" sz="44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③ </a:t>
            </a:r>
            <a:r>
              <a:rPr kumimoji="1" lang="en-US" altLang="ja-JP" sz="4400"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Possibility to solve social issue</a:t>
            </a:r>
            <a:r>
              <a:rPr kumimoji="1" lang="en-US" altLang="ja-JP" sz="4400" b="1"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s</a:t>
            </a:r>
            <a:endParaRPr kumimoji="1" lang="ja-JP" altLang="en-US" sz="4000" b="1" dirty="0">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endParaRPr>
          </a:p>
        </p:txBody>
      </p:sp>
      <p:pic>
        <p:nvPicPr>
          <p:cNvPr id="7" name="図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2600" y="5581418"/>
            <a:ext cx="2468333" cy="939130"/>
          </a:xfrm>
          <a:prstGeom prst="rect">
            <a:avLst/>
          </a:prstGeom>
        </p:spPr>
      </p:pic>
    </p:spTree>
    <p:extLst>
      <p:ext uri="{BB962C8B-B14F-4D97-AF65-F5344CB8AC3E}">
        <p14:creationId xmlns:p14="http://schemas.microsoft.com/office/powerpoint/2010/main" val="4093339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ipe(left)">
                                      <p:cBhvr>
                                        <p:cTn id="7" dur="500"/>
                                        <p:tgtEl>
                                          <p:spTgt spid="4">
                                            <p:txEl>
                                              <p:pRg st="2" end="2"/>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4">
                                            <p:txEl>
                                              <p:pRg st="5" end="5"/>
                                            </p:txEl>
                                          </p:spTgt>
                                        </p:tgtEl>
                                        <p:attrNameLst>
                                          <p:attrName>style.visibility</p:attrName>
                                        </p:attrNameLst>
                                      </p:cBhvr>
                                      <p:to>
                                        <p:strVal val="visible"/>
                                      </p:to>
                                    </p:set>
                                    <p:animEffect transition="in" filter="wipe(left)">
                                      <p:cBhvr>
                                        <p:cTn id="10" dur="500"/>
                                        <p:tgtEl>
                                          <p:spTgt spid="4">
                                            <p:txEl>
                                              <p:pRg st="5" end="5"/>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4">
                                            <p:txEl>
                                              <p:pRg st="8" end="8"/>
                                            </p:txEl>
                                          </p:spTgt>
                                        </p:tgtEl>
                                        <p:attrNameLst>
                                          <p:attrName>style.visibility</p:attrName>
                                        </p:attrNameLst>
                                      </p:cBhvr>
                                      <p:to>
                                        <p:strVal val="visible"/>
                                      </p:to>
                                    </p:set>
                                    <p:animEffect transition="in" filter="wipe(left)">
                                      <p:cBhvr>
                                        <p:cTn id="13"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55102" y="2469366"/>
            <a:ext cx="7217228" cy="3416320"/>
          </a:xfrm>
          <a:prstGeom prst="rect">
            <a:avLst/>
          </a:prstGeom>
          <a:noFill/>
        </p:spPr>
        <p:txBody>
          <a:bodyPr wrap="square" rtlCol="0">
            <a:spAutoFit/>
          </a:bodyPr>
          <a:lstStyle/>
          <a:p>
            <a:r>
              <a:rPr kumimoji="1" lang="ja-JP" altLang="en-US" sz="3600" dirty="0">
                <a:effectLst>
                  <a:outerShdw blurRad="38100" dist="38100" dir="2700000" algn="tl">
                    <a:srgbClr val="000000">
                      <a:alpha val="43137"/>
                    </a:srgbClr>
                  </a:outerShdw>
                </a:effectLst>
                <a:latin typeface="+mn-ea"/>
              </a:rPr>
              <a:t>□ </a:t>
            </a:r>
            <a:r>
              <a:rPr kumimoji="1" lang="en-US" altLang="ja-JP" sz="36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Simple</a:t>
            </a:r>
            <a:r>
              <a:rPr kumimoji="1" lang="ja-JP" altLang="en-US" sz="3600" dirty="0">
                <a:effectLst>
                  <a:outerShdw blurRad="38100" dist="38100" dir="2700000" algn="tl">
                    <a:srgbClr val="000000">
                      <a:alpha val="43137"/>
                    </a:srgbClr>
                  </a:outerShdw>
                </a:effectLst>
                <a:latin typeface="+mn-ea"/>
              </a:rPr>
              <a:t>？</a:t>
            </a:r>
            <a:endParaRPr kumimoji="1" lang="en-US" altLang="ja-JP" sz="3600" dirty="0">
              <a:effectLst>
                <a:outerShdw blurRad="38100" dist="38100" dir="2700000" algn="tl">
                  <a:srgbClr val="000000">
                    <a:alpha val="43137"/>
                  </a:srgbClr>
                </a:outerShdw>
              </a:effectLst>
              <a:latin typeface="+mn-ea"/>
            </a:endParaRPr>
          </a:p>
          <a:p>
            <a:r>
              <a:rPr kumimoji="1" lang="ja-JP" altLang="en-US" sz="3600" dirty="0">
                <a:effectLst>
                  <a:outerShdw blurRad="38100" dist="38100" dir="2700000" algn="tl">
                    <a:srgbClr val="000000">
                      <a:alpha val="43137"/>
                    </a:srgbClr>
                  </a:outerShdw>
                </a:effectLst>
                <a:latin typeface="+mn-ea"/>
              </a:rPr>
              <a:t>□ </a:t>
            </a:r>
            <a:r>
              <a:rPr kumimoji="1" lang="en-US" altLang="ja-JP" sz="36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Unexpected</a:t>
            </a:r>
            <a:r>
              <a:rPr kumimoji="1" lang="ja-JP" altLang="en-US" sz="3600" dirty="0">
                <a:effectLst>
                  <a:outerShdw blurRad="38100" dist="38100" dir="2700000" algn="tl">
                    <a:srgbClr val="000000">
                      <a:alpha val="43137"/>
                    </a:srgbClr>
                  </a:outerShdw>
                </a:effectLst>
                <a:latin typeface="+mn-ea"/>
              </a:rPr>
              <a:t>？</a:t>
            </a:r>
            <a:endParaRPr kumimoji="1" lang="en-US" altLang="ja-JP" sz="3600" dirty="0">
              <a:effectLst>
                <a:outerShdw blurRad="38100" dist="38100" dir="2700000" algn="tl">
                  <a:srgbClr val="000000">
                    <a:alpha val="43137"/>
                  </a:srgbClr>
                </a:outerShdw>
              </a:effectLst>
              <a:latin typeface="+mn-ea"/>
            </a:endParaRPr>
          </a:p>
          <a:p>
            <a:r>
              <a:rPr kumimoji="1" lang="ja-JP" altLang="en-US" sz="3600" dirty="0">
                <a:effectLst>
                  <a:outerShdw blurRad="38100" dist="38100" dir="2700000" algn="tl">
                    <a:srgbClr val="000000">
                      <a:alpha val="43137"/>
                    </a:srgbClr>
                  </a:outerShdw>
                </a:effectLst>
                <a:latin typeface="+mn-ea"/>
              </a:rPr>
              <a:t>□ </a:t>
            </a:r>
            <a:r>
              <a:rPr kumimoji="1" lang="en-US" altLang="ja-JP" sz="36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Concrete</a:t>
            </a:r>
            <a:r>
              <a:rPr kumimoji="1" lang="ja-JP" altLang="en-US" sz="3600" dirty="0">
                <a:effectLst>
                  <a:outerShdw blurRad="38100" dist="38100" dir="2700000" algn="tl">
                    <a:srgbClr val="000000">
                      <a:alpha val="43137"/>
                    </a:srgbClr>
                  </a:outerShdw>
                </a:effectLst>
                <a:latin typeface="+mn-ea"/>
              </a:rPr>
              <a:t>？</a:t>
            </a:r>
            <a:endParaRPr kumimoji="1" lang="en-US" altLang="ja-JP" sz="3600" dirty="0">
              <a:effectLst>
                <a:outerShdw blurRad="38100" dist="38100" dir="2700000" algn="tl">
                  <a:srgbClr val="000000">
                    <a:alpha val="43137"/>
                  </a:srgbClr>
                </a:outerShdw>
              </a:effectLst>
              <a:latin typeface="+mn-ea"/>
            </a:endParaRPr>
          </a:p>
          <a:p>
            <a:r>
              <a:rPr kumimoji="1" lang="ja-JP" altLang="en-US" sz="3600" dirty="0">
                <a:effectLst>
                  <a:outerShdw blurRad="38100" dist="38100" dir="2700000" algn="tl">
                    <a:srgbClr val="000000">
                      <a:alpha val="43137"/>
                    </a:srgbClr>
                  </a:outerShdw>
                </a:effectLst>
                <a:latin typeface="+mn-ea"/>
              </a:rPr>
              <a:t>□ </a:t>
            </a:r>
            <a:r>
              <a:rPr kumimoji="1" lang="en-US" altLang="ja-JP" sz="36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Credentialed</a:t>
            </a:r>
            <a:r>
              <a:rPr kumimoji="1" lang="ja-JP" altLang="en-US" sz="3600" dirty="0">
                <a:effectLst>
                  <a:outerShdw blurRad="38100" dist="38100" dir="2700000" algn="tl">
                    <a:srgbClr val="000000">
                      <a:alpha val="43137"/>
                    </a:srgbClr>
                  </a:outerShdw>
                </a:effectLst>
                <a:latin typeface="+mn-ea"/>
              </a:rPr>
              <a:t>？</a:t>
            </a:r>
            <a:endParaRPr kumimoji="1" lang="en-US" altLang="ja-JP" sz="3600" dirty="0">
              <a:effectLst>
                <a:outerShdw blurRad="38100" dist="38100" dir="2700000" algn="tl">
                  <a:srgbClr val="000000">
                    <a:alpha val="43137"/>
                  </a:srgbClr>
                </a:outerShdw>
              </a:effectLst>
              <a:latin typeface="+mn-ea"/>
            </a:endParaRPr>
          </a:p>
          <a:p>
            <a:r>
              <a:rPr kumimoji="1" lang="ja-JP" altLang="en-US" sz="3600" dirty="0">
                <a:effectLst>
                  <a:outerShdw blurRad="38100" dist="38100" dir="2700000" algn="tl">
                    <a:srgbClr val="000000">
                      <a:alpha val="43137"/>
                    </a:srgbClr>
                  </a:outerShdw>
                </a:effectLst>
                <a:latin typeface="+mn-ea"/>
              </a:rPr>
              <a:t>□ </a:t>
            </a:r>
            <a:r>
              <a:rPr kumimoji="1" lang="en-US" altLang="ja-JP" sz="36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Emotional</a:t>
            </a:r>
            <a:r>
              <a:rPr kumimoji="1" lang="ja-JP" altLang="en-US" sz="3600" dirty="0">
                <a:effectLst>
                  <a:outerShdw blurRad="38100" dist="38100" dir="2700000" algn="tl">
                    <a:srgbClr val="000000">
                      <a:alpha val="43137"/>
                    </a:srgbClr>
                  </a:outerShdw>
                </a:effectLst>
                <a:latin typeface="+mn-ea"/>
              </a:rPr>
              <a:t>？</a:t>
            </a:r>
            <a:endParaRPr kumimoji="1" lang="en-US" altLang="ja-JP" sz="3600" dirty="0">
              <a:effectLst>
                <a:outerShdw blurRad="38100" dist="38100" dir="2700000" algn="tl">
                  <a:srgbClr val="000000">
                    <a:alpha val="43137"/>
                  </a:srgbClr>
                </a:outerShdw>
              </a:effectLst>
              <a:latin typeface="+mn-ea"/>
            </a:endParaRPr>
          </a:p>
          <a:p>
            <a:r>
              <a:rPr kumimoji="1" lang="ja-JP" altLang="en-US" sz="3600" dirty="0">
                <a:effectLst>
                  <a:outerShdw blurRad="38100" dist="38100" dir="2700000" algn="tl">
                    <a:srgbClr val="000000">
                      <a:alpha val="43137"/>
                    </a:srgbClr>
                  </a:outerShdw>
                </a:effectLst>
                <a:latin typeface="+mn-ea"/>
              </a:rPr>
              <a:t>□ </a:t>
            </a:r>
            <a:r>
              <a:rPr kumimoji="1" lang="en-US" altLang="ja-JP" sz="36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Story</a:t>
            </a:r>
            <a:r>
              <a:rPr kumimoji="1" lang="ja-JP" altLang="en-US" sz="3600" dirty="0">
                <a:effectLst>
                  <a:outerShdw blurRad="38100" dist="38100" dir="2700000" algn="tl">
                    <a:srgbClr val="000000">
                      <a:alpha val="43137"/>
                    </a:srgbClr>
                  </a:outerShdw>
                </a:effectLst>
                <a:latin typeface="+mn-ea"/>
              </a:rPr>
              <a:t>？</a:t>
            </a:r>
          </a:p>
        </p:txBody>
      </p:sp>
      <p:sp>
        <p:nvSpPr>
          <p:cNvPr id="3" name="正方形/長方形 2"/>
          <p:cNvSpPr/>
          <p:nvPr/>
        </p:nvSpPr>
        <p:spPr>
          <a:xfrm>
            <a:off x="1774372" y="457197"/>
            <a:ext cx="8654142" cy="1426029"/>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4000" b="1" dirty="0">
                <a:solidFill>
                  <a:schemeClr val="tx1"/>
                </a:solidFill>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6 rules to make idea to memorize</a:t>
            </a:r>
          </a:p>
          <a:p>
            <a:pPr algn="ctr"/>
            <a:r>
              <a:rPr kumimoji="1" lang="en-US" altLang="ja-JP" sz="4000" b="1" dirty="0">
                <a:solidFill>
                  <a:srgbClr val="FFFF00"/>
                </a:solidFill>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Rule</a:t>
            </a:r>
            <a:r>
              <a:rPr kumimoji="1" lang="ja-JP" altLang="en-US" sz="4000" b="1" dirty="0">
                <a:solidFill>
                  <a:srgbClr val="FFFF00"/>
                </a:solidFill>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 </a:t>
            </a:r>
            <a:r>
              <a:rPr kumimoji="1" lang="en-US" altLang="ja-JP" sz="4000" b="1" dirty="0">
                <a:solidFill>
                  <a:srgbClr val="FFFF00"/>
                </a:solidFill>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of</a:t>
            </a:r>
            <a:r>
              <a:rPr kumimoji="1" lang="ja-JP" altLang="en-US" sz="4000" b="1" dirty="0">
                <a:solidFill>
                  <a:srgbClr val="FFFF00"/>
                </a:solidFill>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rPr>
              <a:t> </a:t>
            </a:r>
            <a:r>
              <a:rPr kumimoji="1" lang="en-US" altLang="ja-JP" sz="4000" b="1" dirty="0">
                <a:solidFill>
                  <a:srgbClr val="FFFF00"/>
                </a:solidFill>
                <a:effectLst>
                  <a:outerShdw blurRad="38100" dist="38100" dir="2700000" algn="tl">
                    <a:srgbClr val="000000">
                      <a:alpha val="43137"/>
                    </a:srgbClr>
                  </a:outerShdw>
                </a:effectLst>
                <a:latin typeface="Segoe UI" panose="020B0502040204020203" pitchFamily="34" charset="0"/>
                <a:ea typeface="Verdana" panose="020B0604030504040204" pitchFamily="34" charset="0"/>
                <a:cs typeface="Segoe UI" panose="020B0502040204020203" pitchFamily="34" charset="0"/>
              </a:rPr>
              <a:t>SUCCESs</a:t>
            </a:r>
            <a:endParaRPr kumimoji="1" lang="ja-JP" altLang="en-US" sz="4000" b="1" dirty="0">
              <a:solidFill>
                <a:srgbClr val="FFFF00"/>
              </a:solidFill>
              <a:effectLst>
                <a:outerShdw blurRad="38100" dist="38100" dir="2700000" algn="tl">
                  <a:srgbClr val="000000">
                    <a:alpha val="43137"/>
                  </a:srgbClr>
                </a:outerShdw>
              </a:effectLst>
              <a:latin typeface="Segoe UI" panose="020B0502040204020203" pitchFamily="34" charset="0"/>
              <a:ea typeface="HGｺﾞｼｯｸE" panose="020B0909000000000000" pitchFamily="49" charset="-128"/>
              <a:cs typeface="Segoe UI" panose="020B0502040204020203" pitchFamily="34" charset="0"/>
            </a:endParaRPr>
          </a:p>
        </p:txBody>
      </p:sp>
      <p:pic>
        <p:nvPicPr>
          <p:cNvPr id="2" name="図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96703" y="2484031"/>
            <a:ext cx="2641341" cy="3891480"/>
          </a:xfrm>
          <a:prstGeom prst="rect">
            <a:avLst/>
          </a:prstGeom>
        </p:spPr>
      </p:pic>
      <p:sp>
        <p:nvSpPr>
          <p:cNvPr id="5" name="テキスト ボックス 4"/>
          <p:cNvSpPr txBox="1"/>
          <p:nvPr/>
        </p:nvSpPr>
        <p:spPr>
          <a:xfrm>
            <a:off x="1655102" y="2439430"/>
            <a:ext cx="674915" cy="584775"/>
          </a:xfrm>
          <a:prstGeom prst="rect">
            <a:avLst/>
          </a:prstGeom>
          <a:noFill/>
        </p:spPr>
        <p:txBody>
          <a:bodyPr wrap="square" rtlCol="0">
            <a:spAutoFit/>
          </a:bodyPr>
          <a:lstStyle/>
          <a:p>
            <a:pPr algn="ctr"/>
            <a:r>
              <a:rPr kumimoji="1" lang="ja-JP" altLang="en-US" sz="3200" dirty="0">
                <a:solidFill>
                  <a:srgbClr val="FFFF00"/>
                </a:solidFill>
              </a:rPr>
              <a:t>✓</a:t>
            </a:r>
          </a:p>
        </p:txBody>
      </p:sp>
      <p:sp>
        <p:nvSpPr>
          <p:cNvPr id="6" name="テキスト ボックス 5"/>
          <p:cNvSpPr txBox="1"/>
          <p:nvPr/>
        </p:nvSpPr>
        <p:spPr>
          <a:xfrm>
            <a:off x="1655102" y="3016711"/>
            <a:ext cx="674915" cy="584775"/>
          </a:xfrm>
          <a:prstGeom prst="rect">
            <a:avLst/>
          </a:prstGeom>
          <a:noFill/>
        </p:spPr>
        <p:txBody>
          <a:bodyPr wrap="square" rtlCol="0">
            <a:spAutoFit/>
          </a:bodyPr>
          <a:lstStyle/>
          <a:p>
            <a:pPr algn="ctr"/>
            <a:r>
              <a:rPr kumimoji="1" lang="ja-JP" altLang="en-US" sz="3200" dirty="0">
                <a:solidFill>
                  <a:srgbClr val="FFFF00"/>
                </a:solidFill>
              </a:rPr>
              <a:t>✓</a:t>
            </a:r>
          </a:p>
        </p:txBody>
      </p:sp>
      <p:sp>
        <p:nvSpPr>
          <p:cNvPr id="7" name="テキスト ボックス 6"/>
          <p:cNvSpPr txBox="1"/>
          <p:nvPr/>
        </p:nvSpPr>
        <p:spPr>
          <a:xfrm>
            <a:off x="1655102" y="3565905"/>
            <a:ext cx="674915" cy="584775"/>
          </a:xfrm>
          <a:prstGeom prst="rect">
            <a:avLst/>
          </a:prstGeom>
          <a:noFill/>
        </p:spPr>
        <p:txBody>
          <a:bodyPr wrap="square" rtlCol="0">
            <a:spAutoFit/>
          </a:bodyPr>
          <a:lstStyle/>
          <a:p>
            <a:pPr algn="ctr"/>
            <a:r>
              <a:rPr kumimoji="1" lang="ja-JP" altLang="en-US" sz="3200" dirty="0">
                <a:solidFill>
                  <a:srgbClr val="FFFF00"/>
                </a:solidFill>
              </a:rPr>
              <a:t>✓</a:t>
            </a:r>
          </a:p>
        </p:txBody>
      </p:sp>
      <p:sp>
        <p:nvSpPr>
          <p:cNvPr id="8" name="テキスト ボックス 7"/>
          <p:cNvSpPr txBox="1"/>
          <p:nvPr/>
        </p:nvSpPr>
        <p:spPr>
          <a:xfrm>
            <a:off x="1673087" y="4118232"/>
            <a:ext cx="674915" cy="584775"/>
          </a:xfrm>
          <a:prstGeom prst="rect">
            <a:avLst/>
          </a:prstGeom>
          <a:noFill/>
        </p:spPr>
        <p:txBody>
          <a:bodyPr wrap="square" rtlCol="0">
            <a:spAutoFit/>
          </a:bodyPr>
          <a:lstStyle/>
          <a:p>
            <a:pPr algn="ctr"/>
            <a:r>
              <a:rPr kumimoji="1" lang="ja-JP" altLang="en-US" sz="3200" dirty="0">
                <a:solidFill>
                  <a:srgbClr val="FFFF00"/>
                </a:solidFill>
              </a:rPr>
              <a:t>✓</a:t>
            </a:r>
          </a:p>
        </p:txBody>
      </p:sp>
      <p:sp>
        <p:nvSpPr>
          <p:cNvPr id="9" name="テキスト ボックス 8"/>
          <p:cNvSpPr txBox="1"/>
          <p:nvPr/>
        </p:nvSpPr>
        <p:spPr>
          <a:xfrm>
            <a:off x="1709057" y="4679074"/>
            <a:ext cx="674915" cy="584775"/>
          </a:xfrm>
          <a:prstGeom prst="rect">
            <a:avLst/>
          </a:prstGeom>
          <a:noFill/>
        </p:spPr>
        <p:txBody>
          <a:bodyPr wrap="square" rtlCol="0">
            <a:spAutoFit/>
          </a:bodyPr>
          <a:lstStyle/>
          <a:p>
            <a:pPr algn="ctr"/>
            <a:r>
              <a:rPr kumimoji="1" lang="ja-JP" altLang="en-US" sz="3200" dirty="0">
                <a:solidFill>
                  <a:srgbClr val="FFFF00"/>
                </a:solidFill>
              </a:rPr>
              <a:t>✓</a:t>
            </a:r>
          </a:p>
        </p:txBody>
      </p:sp>
      <p:sp>
        <p:nvSpPr>
          <p:cNvPr id="10" name="テキスト ボックス 9"/>
          <p:cNvSpPr txBox="1"/>
          <p:nvPr/>
        </p:nvSpPr>
        <p:spPr>
          <a:xfrm>
            <a:off x="1699852" y="5239916"/>
            <a:ext cx="674915" cy="584775"/>
          </a:xfrm>
          <a:prstGeom prst="rect">
            <a:avLst/>
          </a:prstGeom>
          <a:noFill/>
        </p:spPr>
        <p:txBody>
          <a:bodyPr wrap="square" rtlCol="0">
            <a:spAutoFit/>
          </a:bodyPr>
          <a:lstStyle/>
          <a:p>
            <a:pPr algn="ctr"/>
            <a:r>
              <a:rPr kumimoji="1" lang="ja-JP" altLang="en-US" sz="3200" dirty="0">
                <a:solidFill>
                  <a:srgbClr val="FFFF00"/>
                </a:solidFill>
              </a:rPr>
              <a:t>✓</a:t>
            </a:r>
          </a:p>
        </p:txBody>
      </p:sp>
    </p:spTree>
    <p:extLst>
      <p:ext uri="{BB962C8B-B14F-4D97-AF65-F5344CB8AC3E}">
        <p14:creationId xmlns:p14="http://schemas.microsoft.com/office/powerpoint/2010/main" val="9659042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wipe(left)">
                                      <p:cBhvr>
                                        <p:cTn id="10" dur="500"/>
                                        <p:tgtEl>
                                          <p:spTgt spid="4">
                                            <p:txEl>
                                              <p:pRg st="1" end="1"/>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ipe(left)">
                                      <p:cBhvr>
                                        <p:cTn id="13" dur="500"/>
                                        <p:tgtEl>
                                          <p:spTgt spid="4">
                                            <p:txEl>
                                              <p:pRg st="2" end="2"/>
                                            </p:txEl>
                                          </p:spTgt>
                                        </p:tgtEl>
                                      </p:cBhvr>
                                    </p:animEffect>
                                  </p:childTnLst>
                                </p:cTn>
                              </p:par>
                              <p:par>
                                <p:cTn id="14" presetID="22" presetClass="entr" presetSubtype="8"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wipe(left)">
                                      <p:cBhvr>
                                        <p:cTn id="16" dur="500"/>
                                        <p:tgtEl>
                                          <p:spTgt spid="4">
                                            <p:txEl>
                                              <p:pRg st="3" end="3"/>
                                            </p:txEl>
                                          </p:spTgt>
                                        </p:tgtEl>
                                      </p:cBhvr>
                                    </p:animEffect>
                                  </p:childTnLst>
                                </p:cTn>
                              </p:par>
                              <p:par>
                                <p:cTn id="17" presetID="22" presetClass="entr" presetSubtype="8"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wipe(left)">
                                      <p:cBhvr>
                                        <p:cTn id="19" dur="500"/>
                                        <p:tgtEl>
                                          <p:spTgt spid="4">
                                            <p:txEl>
                                              <p:pRg st="4" end="4"/>
                                            </p:txEl>
                                          </p:spTgt>
                                        </p:tgtEl>
                                      </p:cBhvr>
                                    </p:animEffect>
                                  </p:childTnLst>
                                </p:cTn>
                              </p:par>
                              <p:par>
                                <p:cTn id="20" presetID="22" presetClass="entr" presetSubtype="8" fill="hold"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wipe(left)">
                                      <p:cBhvr>
                                        <p:cTn id="22" dur="500"/>
                                        <p:tgtEl>
                                          <p:spTgt spid="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5731" y="0"/>
            <a:ext cx="10287000" cy="6858000"/>
          </a:xfrm>
          <a:prstGeom prst="rect">
            <a:avLst/>
          </a:prstGeom>
        </p:spPr>
      </p:pic>
      <p:sp>
        <p:nvSpPr>
          <p:cNvPr id="2" name="タイトル 1"/>
          <p:cNvSpPr>
            <a:spLocks noGrp="1"/>
          </p:cNvSpPr>
          <p:nvPr>
            <p:ph type="ctrTitle"/>
          </p:nvPr>
        </p:nvSpPr>
        <p:spPr>
          <a:xfrm>
            <a:off x="-2500884" y="3624332"/>
            <a:ext cx="10363200" cy="1755770"/>
          </a:xfrm>
        </p:spPr>
        <p:txBody>
          <a:bodyPr>
            <a:noAutofit/>
          </a:bodyPr>
          <a:lstStyle/>
          <a:p>
            <a:r>
              <a:rPr kumimoji="1" lang="en-US" altLang="ja-JP" sz="9600" spc="-300" dirty="0">
                <a:latin typeface="Times New Roman" panose="02020603050405020304" pitchFamily="18" charset="0"/>
                <a:cs typeface="Times New Roman" panose="02020603050405020304" pitchFamily="18" charset="0"/>
              </a:rPr>
              <a:t>Presenter</a:t>
            </a:r>
            <a:endParaRPr kumimoji="1" lang="ja-JP" altLang="en-US" sz="9600" spc="-300" dirty="0">
              <a:latin typeface="Times New Roman" panose="02020603050405020304" pitchFamily="18" charset="0"/>
              <a:cs typeface="Times New Roman" panose="02020603050405020304" pitchFamily="18" charset="0"/>
            </a:endParaRPr>
          </a:p>
        </p:txBody>
      </p:sp>
      <p:sp>
        <p:nvSpPr>
          <p:cNvPr id="6" name="タイトル 1"/>
          <p:cNvSpPr txBox="1">
            <a:spLocks/>
          </p:cNvSpPr>
          <p:nvPr/>
        </p:nvSpPr>
        <p:spPr>
          <a:xfrm>
            <a:off x="-2500884" y="2594979"/>
            <a:ext cx="10363200" cy="1755770"/>
          </a:xfrm>
          <a:prstGeom prst="rect">
            <a:avLst/>
          </a:prstGeom>
        </p:spPr>
        <p:txBody>
          <a:bodyPr vert="horz" lIns="91440" tIns="45720" rIns="91440" bIns="45720" rtlCol="0" anchor="ctr">
            <a:noAutofit/>
          </a:bodyPr>
          <a:lstStyle>
            <a:lvl1pPr algn="ctr" defTabSz="1219170" rtl="0" eaLnBrk="1" latinLnBrk="0" hangingPunct="1">
              <a:spcBef>
                <a:spcPct val="0"/>
              </a:spcBef>
              <a:buNone/>
              <a:defRPr kumimoji="1" sz="5867" kern="1200">
                <a:solidFill>
                  <a:schemeClr val="bg1"/>
                </a:solidFill>
                <a:latin typeface="+mj-lt"/>
                <a:ea typeface="+mj-ea"/>
                <a:cs typeface="+mj-cs"/>
              </a:defRPr>
            </a:lvl1pPr>
          </a:lstStyle>
          <a:p>
            <a:pPr marL="0" marR="0" lvl="0" indent="0" algn="ctr" defTabSz="1219170" rtl="0" eaLnBrk="1" fontAlgn="auto" latinLnBrk="0" hangingPunct="1">
              <a:lnSpc>
                <a:spcPct val="100000"/>
              </a:lnSpc>
              <a:spcBef>
                <a:spcPct val="0"/>
              </a:spcBef>
              <a:spcAft>
                <a:spcPts val="0"/>
              </a:spcAft>
              <a:buClrTx/>
              <a:buSzTx/>
              <a:buFontTx/>
              <a:buNone/>
              <a:tabLst/>
              <a:defRPr/>
            </a:pPr>
            <a:r>
              <a:rPr kumimoji="1" lang="en-US" altLang="ja-JP" sz="9600" b="0" i="0" u="none" strike="noStrike" kern="1200" cap="none" spc="-300" normalizeH="0" baseline="0" noProof="0" dirty="0">
                <a:ln>
                  <a:noFill/>
                </a:ln>
                <a:solidFill>
                  <a:prstClr val="white"/>
                </a:solidFill>
                <a:effectLst/>
                <a:uLnTx/>
                <a:uFillTx/>
                <a:latin typeface="Times New Roman" panose="02020603050405020304" pitchFamily="18" charset="0"/>
                <a:ea typeface="メイリオ"/>
                <a:cs typeface="Times New Roman" panose="02020603050405020304" pitchFamily="18" charset="0"/>
              </a:rPr>
              <a:t>Good</a:t>
            </a:r>
            <a:endParaRPr kumimoji="1" lang="ja-JP" altLang="en-US" sz="9600" b="0" i="0" u="none" strike="noStrike" kern="1200" cap="none" spc="-300" normalizeH="0" baseline="0" noProof="0" dirty="0">
              <a:ln>
                <a:noFill/>
              </a:ln>
              <a:solidFill>
                <a:prstClr val="white"/>
              </a:solidFill>
              <a:effectLst/>
              <a:uLnTx/>
              <a:uFillTx/>
              <a:latin typeface="Times New Roman" panose="02020603050405020304" pitchFamily="18" charset="0"/>
              <a:ea typeface="メイリオ"/>
              <a:cs typeface="Times New Roman" panose="02020603050405020304" pitchFamily="18" charset="0"/>
            </a:endParaRPr>
          </a:p>
        </p:txBody>
      </p:sp>
    </p:spTree>
    <p:extLst>
      <p:ext uri="{BB962C8B-B14F-4D97-AF65-F5344CB8AC3E}">
        <p14:creationId xmlns:p14="http://schemas.microsoft.com/office/powerpoint/2010/main" val="16308328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561785" y="1642919"/>
            <a:ext cx="9068430" cy="2805115"/>
          </a:xfrm>
        </p:spPr>
        <p:txBody>
          <a:bodyPr>
            <a:noAutofit/>
          </a:bodyPr>
          <a:lstStyle/>
          <a:p>
            <a:pPr>
              <a:lnSpc>
                <a:spcPct val="90000"/>
              </a:lnSpc>
            </a:pPr>
            <a:r>
              <a:rPr kumimoji="1" lang="en-US" altLang="ja-JP" sz="9600" dirty="0"/>
              <a:t>No </a:t>
            </a:r>
            <a:r>
              <a:rPr kumimoji="1" lang="en-US" altLang="ja-JP" sz="9600" dirty="0">
                <a:solidFill>
                  <a:srgbClr val="F2EB15"/>
                </a:solidFill>
              </a:rPr>
              <a:t>Theme,</a:t>
            </a:r>
            <a:br>
              <a:rPr kumimoji="1" lang="en-US" altLang="ja-JP" sz="9600" dirty="0">
                <a:solidFill>
                  <a:srgbClr val="F2EB15"/>
                </a:solidFill>
              </a:rPr>
            </a:br>
            <a:r>
              <a:rPr kumimoji="1" lang="en-US" altLang="ja-JP" sz="9600" dirty="0"/>
              <a:t>No Presentation</a:t>
            </a:r>
            <a:endParaRPr kumimoji="1" lang="ja-JP" altLang="en-US" sz="9600" dirty="0"/>
          </a:p>
        </p:txBody>
      </p:sp>
    </p:spTree>
    <p:extLst>
      <p:ext uri="{BB962C8B-B14F-4D97-AF65-F5344CB8AC3E}">
        <p14:creationId xmlns:p14="http://schemas.microsoft.com/office/powerpoint/2010/main" val="404114159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380347" y="1185775"/>
            <a:ext cx="2957156" cy="132343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4000" dirty="0">
                <a:solidFill>
                  <a:prstClr val="white"/>
                </a:solidFill>
                <a:latin typeface="Segoe UI"/>
                <a:ea typeface="メイリオ"/>
              </a:rPr>
              <a:t>To build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4000" dirty="0">
                <a:solidFill>
                  <a:prstClr val="white"/>
                </a:solidFill>
                <a:latin typeface="Segoe UI"/>
                <a:ea typeface="メイリオ"/>
              </a:rPr>
              <a:t>better world</a:t>
            </a:r>
            <a:endParaRPr kumimoji="1" lang="ja-JP" altLang="en-US" sz="4000" b="0" i="0" u="none" strike="noStrike" kern="1200" cap="none" spc="0" normalizeH="0" baseline="0" noProof="0" dirty="0">
              <a:ln>
                <a:noFill/>
              </a:ln>
              <a:solidFill>
                <a:prstClr val="white"/>
              </a:solidFill>
              <a:effectLst/>
              <a:uLnTx/>
              <a:uFillTx/>
              <a:latin typeface="Segoe UI"/>
              <a:ea typeface="メイリオ"/>
              <a:cs typeface="+mn-cs"/>
            </a:endParaRPr>
          </a:p>
        </p:txBody>
      </p:sp>
      <p:sp>
        <p:nvSpPr>
          <p:cNvPr id="7" name="正方形/長方形 6"/>
          <p:cNvSpPr/>
          <p:nvPr/>
        </p:nvSpPr>
        <p:spPr>
          <a:xfrm>
            <a:off x="508943" y="4956644"/>
            <a:ext cx="2506392" cy="144655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4400" dirty="0">
                <a:solidFill>
                  <a:prstClr val="white"/>
                </a:solidFill>
                <a:latin typeface="Segoe UI"/>
                <a:ea typeface="メイリオ"/>
              </a:rPr>
              <a:t>Issues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4400" b="0" i="0" u="none" strike="noStrike" kern="1200" cap="none" spc="0" normalizeH="0" baseline="0" noProof="0" dirty="0">
                <a:ln>
                  <a:noFill/>
                </a:ln>
                <a:solidFill>
                  <a:prstClr val="white"/>
                </a:solidFill>
                <a:effectLst/>
                <a:uLnTx/>
                <a:uFillTx/>
                <a:latin typeface="Segoe UI"/>
                <a:ea typeface="メイリオ"/>
              </a:rPr>
              <a:t>Proble</a:t>
            </a:r>
            <a:r>
              <a:rPr kumimoji="1" lang="en-US" altLang="ja-JP" sz="4400" noProof="0" dirty="0">
                <a:solidFill>
                  <a:prstClr val="white"/>
                </a:solidFill>
                <a:latin typeface="Segoe UI"/>
                <a:ea typeface="メイリオ"/>
              </a:rPr>
              <a:t>ms</a:t>
            </a:r>
            <a:endParaRPr kumimoji="1" lang="en-US" altLang="ja-JP" sz="4400" b="0" i="0" u="none" strike="noStrike" kern="1200" cap="none" spc="0" normalizeH="0" baseline="0" noProof="0" dirty="0">
              <a:ln>
                <a:noFill/>
              </a:ln>
              <a:solidFill>
                <a:prstClr val="white"/>
              </a:solidFill>
              <a:effectLst/>
              <a:uLnTx/>
              <a:uFillTx/>
              <a:latin typeface="Segoe UI"/>
              <a:ea typeface="メイリオ"/>
            </a:endParaRPr>
          </a:p>
        </p:txBody>
      </p:sp>
      <p:sp>
        <p:nvSpPr>
          <p:cNvPr id="8" name="楕円 7"/>
          <p:cNvSpPr/>
          <p:nvPr/>
        </p:nvSpPr>
        <p:spPr>
          <a:xfrm>
            <a:off x="3826136" y="4956644"/>
            <a:ext cx="1649351" cy="1649351"/>
          </a:xfrm>
          <a:prstGeom prst="ellipse">
            <a:avLst/>
          </a:prstGeom>
          <a:gradFill flip="none" rotWithShape="1">
            <a:gsLst>
              <a:gs pos="0">
                <a:srgbClr val="FF0000">
                  <a:shade val="30000"/>
                  <a:satMod val="115000"/>
                  <a:lumMod val="80000"/>
                </a:srgbClr>
              </a:gs>
              <a:gs pos="50000">
                <a:srgbClr val="FF0000">
                  <a:shade val="67500"/>
                  <a:satMod val="115000"/>
                  <a:lumMod val="80000"/>
                </a:srgbClr>
              </a:gs>
              <a:gs pos="100000">
                <a:srgbClr val="FF0000">
                  <a:shade val="100000"/>
                  <a:satMod val="115000"/>
                  <a:lumMod val="80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Segoe UI"/>
              <a:ea typeface="メイリオ"/>
              <a:cs typeface="+mn-cs"/>
            </a:endParaRPr>
          </a:p>
        </p:txBody>
      </p:sp>
      <p:sp>
        <p:nvSpPr>
          <p:cNvPr id="17" name="楕円 16"/>
          <p:cNvSpPr/>
          <p:nvPr/>
        </p:nvSpPr>
        <p:spPr>
          <a:xfrm>
            <a:off x="5837209" y="4956644"/>
            <a:ext cx="1649351" cy="1649351"/>
          </a:xfrm>
          <a:prstGeom prst="ellipse">
            <a:avLst/>
          </a:prstGeom>
          <a:gradFill flip="none" rotWithShape="1">
            <a:gsLst>
              <a:gs pos="0">
                <a:srgbClr val="FF0000">
                  <a:shade val="30000"/>
                  <a:satMod val="115000"/>
                  <a:lumMod val="80000"/>
                </a:srgbClr>
              </a:gs>
              <a:gs pos="50000">
                <a:srgbClr val="FF0000">
                  <a:shade val="67500"/>
                  <a:satMod val="115000"/>
                  <a:lumMod val="80000"/>
                </a:srgbClr>
              </a:gs>
              <a:gs pos="100000">
                <a:srgbClr val="FF0000">
                  <a:shade val="100000"/>
                  <a:satMod val="115000"/>
                  <a:lumMod val="80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Segoe UI"/>
              <a:ea typeface="メイリオ"/>
              <a:cs typeface="+mn-cs"/>
            </a:endParaRPr>
          </a:p>
        </p:txBody>
      </p:sp>
      <p:sp>
        <p:nvSpPr>
          <p:cNvPr id="19" name="楕円 18"/>
          <p:cNvSpPr/>
          <p:nvPr/>
        </p:nvSpPr>
        <p:spPr>
          <a:xfrm>
            <a:off x="7848282" y="4956644"/>
            <a:ext cx="1649351" cy="1649351"/>
          </a:xfrm>
          <a:prstGeom prst="ellipse">
            <a:avLst/>
          </a:prstGeom>
          <a:gradFill flip="none" rotWithShape="1">
            <a:gsLst>
              <a:gs pos="0">
                <a:srgbClr val="FF0000">
                  <a:shade val="30000"/>
                  <a:satMod val="115000"/>
                  <a:lumMod val="80000"/>
                </a:srgbClr>
              </a:gs>
              <a:gs pos="50000">
                <a:srgbClr val="FF0000">
                  <a:shade val="67500"/>
                  <a:satMod val="115000"/>
                  <a:lumMod val="80000"/>
                </a:srgbClr>
              </a:gs>
              <a:gs pos="100000">
                <a:srgbClr val="FF0000">
                  <a:shade val="100000"/>
                  <a:satMod val="115000"/>
                  <a:lumMod val="80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Segoe UI"/>
              <a:ea typeface="メイリオ"/>
              <a:cs typeface="+mn-cs"/>
            </a:endParaRPr>
          </a:p>
        </p:txBody>
      </p:sp>
      <p:sp>
        <p:nvSpPr>
          <p:cNvPr id="21" name="楕円 20"/>
          <p:cNvSpPr/>
          <p:nvPr/>
        </p:nvSpPr>
        <p:spPr>
          <a:xfrm>
            <a:off x="3826136" y="992840"/>
            <a:ext cx="1649351" cy="1649351"/>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Segoe UI"/>
              <a:ea typeface="メイリオ"/>
              <a:cs typeface="+mn-cs"/>
            </a:endParaRPr>
          </a:p>
        </p:txBody>
      </p:sp>
      <p:sp>
        <p:nvSpPr>
          <p:cNvPr id="22" name="正方形/長方形 21"/>
          <p:cNvSpPr/>
          <p:nvPr/>
        </p:nvSpPr>
        <p:spPr>
          <a:xfrm>
            <a:off x="3769269" y="1397881"/>
            <a:ext cx="1628972"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3600" b="0" i="0" u="none" strike="noStrike" kern="1200" cap="none" spc="0" normalizeH="0" baseline="0" noProof="0" dirty="0">
                <a:ln>
                  <a:noFill/>
                </a:ln>
                <a:solidFill>
                  <a:srgbClr val="D9D9D9"/>
                </a:solidFill>
                <a:effectLst/>
                <a:uLnTx/>
                <a:uFillTx/>
                <a:latin typeface="Segoe UI"/>
                <a:ea typeface="メイリオ"/>
                <a:cs typeface="+mn-cs"/>
              </a:rPr>
              <a:t>politics</a:t>
            </a:r>
            <a:endParaRPr kumimoji="1" lang="ja-JP" altLang="en-US" sz="3600" b="0" i="0" u="none" strike="noStrike" kern="1200" cap="none" spc="0" normalizeH="0" baseline="0" noProof="0" dirty="0">
              <a:ln>
                <a:noFill/>
              </a:ln>
              <a:solidFill>
                <a:srgbClr val="D9D9D9"/>
              </a:solidFill>
              <a:effectLst/>
              <a:uLnTx/>
              <a:uFillTx/>
              <a:latin typeface="Segoe UI"/>
              <a:ea typeface="メイリオ"/>
              <a:cs typeface="+mn-cs"/>
            </a:endParaRPr>
          </a:p>
        </p:txBody>
      </p:sp>
      <p:sp>
        <p:nvSpPr>
          <p:cNvPr id="23" name="楕円 22"/>
          <p:cNvSpPr/>
          <p:nvPr/>
        </p:nvSpPr>
        <p:spPr>
          <a:xfrm>
            <a:off x="5837209" y="992840"/>
            <a:ext cx="1649351" cy="1649351"/>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Segoe UI"/>
              <a:ea typeface="メイリオ"/>
              <a:cs typeface="+mn-cs"/>
            </a:endParaRPr>
          </a:p>
        </p:txBody>
      </p:sp>
      <p:sp>
        <p:nvSpPr>
          <p:cNvPr id="24" name="正方形/長方形 23"/>
          <p:cNvSpPr/>
          <p:nvPr/>
        </p:nvSpPr>
        <p:spPr>
          <a:xfrm>
            <a:off x="5886874" y="1397880"/>
            <a:ext cx="1473993"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3600" dirty="0">
                <a:solidFill>
                  <a:srgbClr val="D9D9D9"/>
                </a:solidFill>
                <a:latin typeface="Segoe UI"/>
                <a:ea typeface="メイリオ"/>
              </a:rPr>
              <a:t>Family</a:t>
            </a:r>
            <a:endParaRPr kumimoji="1" lang="ja-JP" altLang="en-US" sz="3600" b="0" i="0" u="none" strike="noStrike" kern="1200" cap="none" spc="0" normalizeH="0" baseline="0" noProof="0" dirty="0">
              <a:ln>
                <a:noFill/>
              </a:ln>
              <a:solidFill>
                <a:srgbClr val="D9D9D9"/>
              </a:solidFill>
              <a:effectLst/>
              <a:uLnTx/>
              <a:uFillTx/>
              <a:latin typeface="Segoe UI"/>
              <a:ea typeface="メイリオ"/>
              <a:cs typeface="+mn-cs"/>
            </a:endParaRPr>
          </a:p>
        </p:txBody>
      </p:sp>
      <p:sp>
        <p:nvSpPr>
          <p:cNvPr id="25" name="楕円 24"/>
          <p:cNvSpPr/>
          <p:nvPr/>
        </p:nvSpPr>
        <p:spPr>
          <a:xfrm>
            <a:off x="7848282" y="992840"/>
            <a:ext cx="1649351" cy="1649351"/>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Segoe UI"/>
              <a:ea typeface="メイリオ"/>
              <a:cs typeface="+mn-cs"/>
            </a:endParaRPr>
          </a:p>
        </p:txBody>
      </p:sp>
      <p:sp>
        <p:nvSpPr>
          <p:cNvPr id="26" name="正方形/長方形 25"/>
          <p:cNvSpPr/>
          <p:nvPr/>
        </p:nvSpPr>
        <p:spPr>
          <a:xfrm>
            <a:off x="7701506" y="1460955"/>
            <a:ext cx="1976823"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3200" dirty="0">
                <a:solidFill>
                  <a:srgbClr val="D9D9D9"/>
                </a:solidFill>
                <a:latin typeface="Segoe UI"/>
                <a:ea typeface="メイリオ"/>
              </a:rPr>
              <a:t>Education</a:t>
            </a:r>
            <a:endParaRPr kumimoji="1" lang="ja-JP" altLang="en-US" sz="3200" b="0" i="0" u="none" strike="noStrike" kern="1200" cap="none" spc="0" normalizeH="0" baseline="0" noProof="0" dirty="0">
              <a:ln>
                <a:noFill/>
              </a:ln>
              <a:solidFill>
                <a:srgbClr val="D9D9D9"/>
              </a:solidFill>
              <a:effectLst/>
              <a:uLnTx/>
              <a:uFillTx/>
              <a:latin typeface="Segoe UI"/>
              <a:ea typeface="メイリオ"/>
              <a:cs typeface="+mn-cs"/>
            </a:endParaRPr>
          </a:p>
        </p:txBody>
      </p:sp>
      <p:sp>
        <p:nvSpPr>
          <p:cNvPr id="27" name="矢印: 上 26"/>
          <p:cNvSpPr/>
          <p:nvPr/>
        </p:nvSpPr>
        <p:spPr>
          <a:xfrm>
            <a:off x="8450786" y="2746148"/>
            <a:ext cx="444343" cy="2084102"/>
          </a:xfrm>
          <a:prstGeom prst="upArrow">
            <a:avLst>
              <a:gd name="adj1" fmla="val 26604"/>
              <a:gd name="adj2" fmla="val 50000"/>
            </a:avLst>
          </a:prstGeom>
          <a:solidFill>
            <a:srgbClr val="F2EB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Segoe UI"/>
              <a:ea typeface="メイリオ"/>
              <a:cs typeface="+mn-cs"/>
            </a:endParaRPr>
          </a:p>
        </p:txBody>
      </p:sp>
      <p:grpSp>
        <p:nvGrpSpPr>
          <p:cNvPr id="40" name="グループ化 39"/>
          <p:cNvGrpSpPr/>
          <p:nvPr/>
        </p:nvGrpSpPr>
        <p:grpSpPr>
          <a:xfrm>
            <a:off x="7698154" y="218365"/>
            <a:ext cx="2025636" cy="6509982"/>
            <a:chOff x="8189475" y="218365"/>
            <a:chExt cx="2025636" cy="6509982"/>
          </a:xfrm>
        </p:grpSpPr>
        <p:sp>
          <p:nvSpPr>
            <p:cNvPr id="39" name="四角形: 角を丸くする 38"/>
            <p:cNvSpPr/>
            <p:nvPr/>
          </p:nvSpPr>
          <p:spPr>
            <a:xfrm>
              <a:off x="8189475" y="218365"/>
              <a:ext cx="1934714" cy="6509982"/>
            </a:xfrm>
            <a:prstGeom prst="roundRect">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Segoe UI"/>
                <a:ea typeface="メイリオ"/>
                <a:cs typeface="+mn-cs"/>
              </a:endParaRPr>
            </a:p>
          </p:txBody>
        </p:sp>
        <p:sp>
          <p:nvSpPr>
            <p:cNvPr id="28" name="テキスト ボックス 27"/>
            <p:cNvSpPr txBox="1"/>
            <p:nvPr/>
          </p:nvSpPr>
          <p:spPr>
            <a:xfrm>
              <a:off x="8400825" y="342947"/>
              <a:ext cx="181428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3600" b="1" i="0" u="none" strike="noStrike" kern="1200" cap="none" spc="0" normalizeH="0" baseline="0" noProof="0" dirty="0">
                  <a:ln>
                    <a:noFill/>
                  </a:ln>
                  <a:solidFill>
                    <a:srgbClr val="F2EB15"/>
                  </a:solidFill>
                  <a:effectLst/>
                  <a:uLnTx/>
                  <a:uFillTx/>
                  <a:latin typeface="Segoe UI"/>
                  <a:ea typeface="メイリオ"/>
                  <a:cs typeface="+mn-cs"/>
                </a:rPr>
                <a:t>Theme</a:t>
              </a:r>
              <a:endParaRPr kumimoji="1" lang="ja-JP" altLang="en-US" sz="3600" b="1" i="0" u="none" strike="noStrike" kern="1200" cap="none" spc="0" normalizeH="0" baseline="0" noProof="0" dirty="0">
                <a:ln>
                  <a:noFill/>
                </a:ln>
                <a:solidFill>
                  <a:srgbClr val="F2EB15"/>
                </a:solidFill>
                <a:effectLst/>
                <a:uLnTx/>
                <a:uFillTx/>
                <a:latin typeface="Segoe UI"/>
                <a:ea typeface="メイリオ"/>
                <a:cs typeface="+mn-cs"/>
              </a:endParaRPr>
            </a:p>
          </p:txBody>
        </p:sp>
      </p:grpSp>
      <p:sp>
        <p:nvSpPr>
          <p:cNvPr id="29" name="テキスト ボックス 28"/>
          <p:cNvSpPr txBox="1"/>
          <p:nvPr/>
        </p:nvSpPr>
        <p:spPr>
          <a:xfrm>
            <a:off x="6112247" y="3567283"/>
            <a:ext cx="5509686" cy="707886"/>
          </a:xfrm>
          <a:prstGeom prst="rect">
            <a:avLst/>
          </a:prstGeom>
          <a:noFill/>
          <a:ln>
            <a:noFill/>
          </a:ln>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4000" b="0" i="0" u="none" strike="noStrike" kern="1200" cap="none" spc="0" normalizeH="0" baseline="0" noProof="0" dirty="0">
                <a:ln>
                  <a:noFill/>
                </a:ln>
                <a:solidFill>
                  <a:prstClr val="white"/>
                </a:solidFill>
                <a:effectLst>
                  <a:glow rad="63500">
                    <a:srgbClr val="363636">
                      <a:alpha val="59000"/>
                    </a:srgbClr>
                  </a:glow>
                </a:effectLst>
                <a:uLnTx/>
                <a:uFillTx/>
                <a:latin typeface="Segoe UI"/>
                <a:ea typeface="メイリオ"/>
                <a:cs typeface="+mn-cs"/>
              </a:rPr>
              <a:t>Plan of Solution</a:t>
            </a:r>
            <a:r>
              <a:rPr kumimoji="1" lang="ja-JP" altLang="en-US" sz="4000" b="0" i="0" u="none" strike="noStrike" kern="1200" cap="none" spc="0" normalizeH="0" baseline="0" noProof="0" dirty="0">
                <a:ln>
                  <a:noFill/>
                </a:ln>
                <a:solidFill>
                  <a:prstClr val="white"/>
                </a:solidFill>
                <a:effectLst>
                  <a:glow rad="63500">
                    <a:srgbClr val="363636">
                      <a:alpha val="59000"/>
                    </a:srgbClr>
                  </a:glow>
                </a:effectLst>
                <a:uLnTx/>
                <a:uFillTx/>
                <a:latin typeface="Segoe UI"/>
                <a:ea typeface="メイリオ"/>
                <a:cs typeface="+mn-cs"/>
              </a:rPr>
              <a:t>＝</a:t>
            </a:r>
            <a:r>
              <a:rPr kumimoji="1" lang="en-US" altLang="ja-JP" sz="4000" dirty="0">
                <a:solidFill>
                  <a:srgbClr val="F2EB15"/>
                </a:solidFill>
                <a:latin typeface="Segoe UI"/>
                <a:ea typeface="メイリオ"/>
              </a:rPr>
              <a:t>Idea</a:t>
            </a:r>
            <a:endParaRPr kumimoji="1" lang="ja-JP" altLang="en-US" sz="4000" b="0" i="0" u="none" strike="noStrike" kern="1200" cap="none" spc="0" normalizeH="0" baseline="0" noProof="0" dirty="0">
              <a:ln>
                <a:noFill/>
              </a:ln>
              <a:solidFill>
                <a:srgbClr val="F2EB15"/>
              </a:solidFill>
              <a:effectLst/>
              <a:uLnTx/>
              <a:uFillTx/>
              <a:latin typeface="Segoe UI"/>
              <a:ea typeface="メイリオ"/>
              <a:cs typeface="+mn-cs"/>
            </a:endParaRPr>
          </a:p>
        </p:txBody>
      </p:sp>
      <p:sp>
        <p:nvSpPr>
          <p:cNvPr id="30" name="楕円 29"/>
          <p:cNvSpPr/>
          <p:nvPr/>
        </p:nvSpPr>
        <p:spPr>
          <a:xfrm>
            <a:off x="9816672" y="1721047"/>
            <a:ext cx="192935" cy="19293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Segoe UI"/>
              <a:ea typeface="メイリオ"/>
              <a:cs typeface="+mn-cs"/>
            </a:endParaRPr>
          </a:p>
        </p:txBody>
      </p:sp>
      <p:sp>
        <p:nvSpPr>
          <p:cNvPr id="31" name="楕円 30"/>
          <p:cNvSpPr/>
          <p:nvPr/>
        </p:nvSpPr>
        <p:spPr>
          <a:xfrm>
            <a:off x="10163938" y="1721047"/>
            <a:ext cx="192935" cy="19293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Segoe UI"/>
              <a:ea typeface="メイリオ"/>
              <a:cs typeface="+mn-cs"/>
            </a:endParaRPr>
          </a:p>
        </p:txBody>
      </p:sp>
      <p:sp>
        <p:nvSpPr>
          <p:cNvPr id="32" name="楕円 31"/>
          <p:cNvSpPr/>
          <p:nvPr/>
        </p:nvSpPr>
        <p:spPr>
          <a:xfrm>
            <a:off x="10511204" y="1721047"/>
            <a:ext cx="192935" cy="19293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Segoe UI"/>
              <a:ea typeface="メイリオ"/>
              <a:cs typeface="+mn-cs"/>
            </a:endParaRPr>
          </a:p>
        </p:txBody>
      </p:sp>
      <p:sp>
        <p:nvSpPr>
          <p:cNvPr id="36" name="楕円 35"/>
          <p:cNvSpPr/>
          <p:nvPr/>
        </p:nvSpPr>
        <p:spPr>
          <a:xfrm>
            <a:off x="9782996" y="5668013"/>
            <a:ext cx="226612" cy="226612"/>
          </a:xfrm>
          <a:prstGeom prst="ellipse">
            <a:avLst/>
          </a:prstGeom>
          <a:gradFill flip="none" rotWithShape="1">
            <a:gsLst>
              <a:gs pos="0">
                <a:srgbClr val="FF0000">
                  <a:shade val="30000"/>
                  <a:satMod val="115000"/>
                  <a:lumMod val="80000"/>
                </a:srgbClr>
              </a:gs>
              <a:gs pos="50000">
                <a:srgbClr val="FF0000">
                  <a:shade val="67500"/>
                  <a:satMod val="115000"/>
                  <a:lumMod val="80000"/>
                </a:srgbClr>
              </a:gs>
              <a:gs pos="100000">
                <a:srgbClr val="FF0000">
                  <a:shade val="100000"/>
                  <a:satMod val="115000"/>
                  <a:lumMod val="80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Segoe UI"/>
              <a:ea typeface="メイリオ"/>
              <a:cs typeface="+mn-cs"/>
            </a:endParaRPr>
          </a:p>
        </p:txBody>
      </p:sp>
      <p:sp>
        <p:nvSpPr>
          <p:cNvPr id="37" name="楕円 36"/>
          <p:cNvSpPr/>
          <p:nvPr/>
        </p:nvSpPr>
        <p:spPr>
          <a:xfrm>
            <a:off x="10163938" y="5668013"/>
            <a:ext cx="226612" cy="226612"/>
          </a:xfrm>
          <a:prstGeom prst="ellipse">
            <a:avLst/>
          </a:prstGeom>
          <a:gradFill flip="none" rotWithShape="1">
            <a:gsLst>
              <a:gs pos="0">
                <a:srgbClr val="FF0000">
                  <a:shade val="30000"/>
                  <a:satMod val="115000"/>
                  <a:lumMod val="80000"/>
                </a:srgbClr>
              </a:gs>
              <a:gs pos="50000">
                <a:srgbClr val="FF0000">
                  <a:shade val="67500"/>
                  <a:satMod val="115000"/>
                  <a:lumMod val="80000"/>
                </a:srgbClr>
              </a:gs>
              <a:gs pos="100000">
                <a:srgbClr val="FF0000">
                  <a:shade val="100000"/>
                  <a:satMod val="115000"/>
                  <a:lumMod val="80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Segoe UI"/>
              <a:ea typeface="メイリオ"/>
              <a:cs typeface="+mn-cs"/>
            </a:endParaRPr>
          </a:p>
        </p:txBody>
      </p:sp>
      <p:sp>
        <p:nvSpPr>
          <p:cNvPr id="38" name="楕円 37"/>
          <p:cNvSpPr/>
          <p:nvPr/>
        </p:nvSpPr>
        <p:spPr>
          <a:xfrm>
            <a:off x="10545360" y="5668013"/>
            <a:ext cx="226612" cy="226612"/>
          </a:xfrm>
          <a:prstGeom prst="ellipse">
            <a:avLst/>
          </a:prstGeom>
          <a:gradFill flip="none" rotWithShape="1">
            <a:gsLst>
              <a:gs pos="0">
                <a:srgbClr val="FF0000">
                  <a:shade val="30000"/>
                  <a:satMod val="115000"/>
                  <a:lumMod val="80000"/>
                </a:srgbClr>
              </a:gs>
              <a:gs pos="50000">
                <a:srgbClr val="FF0000">
                  <a:shade val="67500"/>
                  <a:satMod val="115000"/>
                  <a:lumMod val="80000"/>
                </a:srgbClr>
              </a:gs>
              <a:gs pos="100000">
                <a:srgbClr val="FF0000">
                  <a:shade val="100000"/>
                  <a:satMod val="115000"/>
                  <a:lumMod val="80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Segoe UI"/>
              <a:ea typeface="メイリオ"/>
              <a:cs typeface="+mn-cs"/>
            </a:endParaRPr>
          </a:p>
        </p:txBody>
      </p:sp>
      <p:sp>
        <p:nvSpPr>
          <p:cNvPr id="33" name="正方形/長方形 32">
            <a:extLst>
              <a:ext uri="{FF2B5EF4-FFF2-40B4-BE49-F238E27FC236}">
                <a16:creationId xmlns:a16="http://schemas.microsoft.com/office/drawing/2014/main" id="{1BE37A13-E594-49A5-9D83-3FFD26B9999B}"/>
              </a:ext>
            </a:extLst>
          </p:cNvPr>
          <p:cNvSpPr/>
          <p:nvPr/>
        </p:nvSpPr>
        <p:spPr>
          <a:xfrm>
            <a:off x="3817539" y="5460119"/>
            <a:ext cx="1628972"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3600" b="0" i="0" u="none" strike="noStrike" kern="1200" cap="none" spc="0" normalizeH="0" baseline="0" noProof="0" dirty="0">
                <a:ln>
                  <a:noFill/>
                </a:ln>
                <a:solidFill>
                  <a:srgbClr val="D9D9D9"/>
                </a:solidFill>
                <a:effectLst/>
                <a:uLnTx/>
                <a:uFillTx/>
                <a:latin typeface="Segoe UI"/>
                <a:ea typeface="メイリオ"/>
                <a:cs typeface="+mn-cs"/>
              </a:rPr>
              <a:t>politics</a:t>
            </a:r>
            <a:endParaRPr kumimoji="1" lang="ja-JP" altLang="en-US" sz="3600" b="0" i="0" u="none" strike="noStrike" kern="1200" cap="none" spc="0" normalizeH="0" baseline="0" noProof="0" dirty="0">
              <a:ln>
                <a:noFill/>
              </a:ln>
              <a:solidFill>
                <a:srgbClr val="D9D9D9"/>
              </a:solidFill>
              <a:effectLst/>
              <a:uLnTx/>
              <a:uFillTx/>
              <a:latin typeface="Segoe UI"/>
              <a:ea typeface="メイリオ"/>
              <a:cs typeface="+mn-cs"/>
            </a:endParaRPr>
          </a:p>
        </p:txBody>
      </p:sp>
      <p:sp>
        <p:nvSpPr>
          <p:cNvPr id="34" name="正方形/長方形 33">
            <a:extLst>
              <a:ext uri="{FF2B5EF4-FFF2-40B4-BE49-F238E27FC236}">
                <a16:creationId xmlns:a16="http://schemas.microsoft.com/office/drawing/2014/main" id="{A8172F31-1BEA-4CEB-A389-342CE796B482}"/>
              </a:ext>
            </a:extLst>
          </p:cNvPr>
          <p:cNvSpPr/>
          <p:nvPr/>
        </p:nvSpPr>
        <p:spPr>
          <a:xfrm>
            <a:off x="5957892" y="5460119"/>
            <a:ext cx="1473993"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3600" dirty="0">
                <a:solidFill>
                  <a:srgbClr val="D9D9D9"/>
                </a:solidFill>
                <a:latin typeface="Segoe UI"/>
                <a:ea typeface="メイリオ"/>
              </a:rPr>
              <a:t>Family</a:t>
            </a:r>
            <a:endParaRPr kumimoji="1" lang="ja-JP" altLang="en-US" sz="3600" b="0" i="0" u="none" strike="noStrike" kern="1200" cap="none" spc="0" normalizeH="0" baseline="0" noProof="0" dirty="0">
              <a:ln>
                <a:noFill/>
              </a:ln>
              <a:solidFill>
                <a:srgbClr val="D9D9D9"/>
              </a:solidFill>
              <a:effectLst/>
              <a:uLnTx/>
              <a:uFillTx/>
              <a:latin typeface="Segoe UI"/>
              <a:ea typeface="メイリオ"/>
              <a:cs typeface="+mn-cs"/>
            </a:endParaRPr>
          </a:p>
        </p:txBody>
      </p:sp>
      <p:sp>
        <p:nvSpPr>
          <p:cNvPr id="35" name="正方形/長方形 34">
            <a:extLst>
              <a:ext uri="{FF2B5EF4-FFF2-40B4-BE49-F238E27FC236}">
                <a16:creationId xmlns:a16="http://schemas.microsoft.com/office/drawing/2014/main" id="{140DF9F3-3A5C-4A89-9DB8-CE280F5C519F}"/>
              </a:ext>
            </a:extLst>
          </p:cNvPr>
          <p:cNvSpPr/>
          <p:nvPr/>
        </p:nvSpPr>
        <p:spPr>
          <a:xfrm>
            <a:off x="7806173" y="5568795"/>
            <a:ext cx="1976823"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3200" dirty="0">
                <a:solidFill>
                  <a:srgbClr val="D9D9D9"/>
                </a:solidFill>
                <a:latin typeface="Segoe UI"/>
                <a:ea typeface="メイリオ"/>
              </a:rPr>
              <a:t>Education</a:t>
            </a:r>
            <a:endParaRPr kumimoji="1" lang="ja-JP" altLang="en-US" sz="3200" b="0" i="0" u="none" strike="noStrike" kern="1200" cap="none" spc="0" normalizeH="0" baseline="0" noProof="0" dirty="0">
              <a:ln>
                <a:noFill/>
              </a:ln>
              <a:solidFill>
                <a:srgbClr val="D9D9D9"/>
              </a:solidFill>
              <a:effectLst/>
              <a:uLnTx/>
              <a:uFillTx/>
              <a:latin typeface="Segoe UI"/>
              <a:ea typeface="メイリオ"/>
              <a:cs typeface="+mn-cs"/>
            </a:endParaRPr>
          </a:p>
        </p:txBody>
      </p:sp>
    </p:spTree>
    <p:extLst>
      <p:ext uri="{BB962C8B-B14F-4D97-AF65-F5344CB8AC3E}">
        <p14:creationId xmlns:p14="http://schemas.microsoft.com/office/powerpoint/2010/main" val="29274903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wipe(down)">
                                      <p:cBhvr>
                                        <p:cTn id="30" dur="500"/>
                                        <p:tgtEl>
                                          <p:spTgt spid="4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down)">
                                      <p:cBhvr>
                                        <p:cTn id="35" dur="250"/>
                                        <p:tgtEl>
                                          <p:spTgt spid="27"/>
                                        </p:tgtEl>
                                      </p:cBhvr>
                                    </p:animEffect>
                                  </p:childTnLst>
                                </p:cTn>
                              </p:par>
                            </p:childTnLst>
                          </p:cTn>
                        </p:par>
                        <p:par>
                          <p:cTn id="36" fill="hold">
                            <p:stCondLst>
                              <p:cond delay="250"/>
                            </p:stCondLst>
                            <p:childTnLst>
                              <p:par>
                                <p:cTn id="37" presetID="42" presetClass="entr" presetSubtype="0"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250"/>
                                        <p:tgtEl>
                                          <p:spTgt spid="29"/>
                                        </p:tgtEl>
                                      </p:cBhvr>
                                    </p:animEffect>
                                    <p:anim calcmode="lin" valueType="num">
                                      <p:cBhvr>
                                        <p:cTn id="40" dur="250" fill="hold"/>
                                        <p:tgtEl>
                                          <p:spTgt spid="29"/>
                                        </p:tgtEl>
                                        <p:attrNameLst>
                                          <p:attrName>ppt_x</p:attrName>
                                        </p:attrNameLst>
                                      </p:cBhvr>
                                      <p:tavLst>
                                        <p:tav tm="0">
                                          <p:val>
                                            <p:strVal val="#ppt_x"/>
                                          </p:val>
                                        </p:tav>
                                        <p:tav tm="100000">
                                          <p:val>
                                            <p:strVal val="#ppt_x"/>
                                          </p:val>
                                        </p:tav>
                                      </p:tavLst>
                                    </p:anim>
                                    <p:anim calcmode="lin" valueType="num">
                                      <p:cBhvr>
                                        <p:cTn id="41" dur="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7" grpId="0" animBg="1"/>
      <p:bldP spid="19" grpId="0" animBg="1"/>
      <p:bldP spid="27" grpId="0" animBg="1"/>
      <p:bldP spid="29" grpId="0"/>
      <p:bldP spid="36" grpId="0" animBg="1"/>
      <p:bldP spid="37" grpId="0" animBg="1"/>
      <p:bldP spid="3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
            <a:ext cx="10281285" cy="6854190"/>
          </a:xfrm>
          <a:prstGeom prst="rect">
            <a:avLst/>
          </a:prstGeom>
        </p:spPr>
      </p:pic>
      <p:pic>
        <p:nvPicPr>
          <p:cNvPr id="12" name="図 11"/>
          <p:cNvPicPr>
            <a:picLocks noChangeAspect="1"/>
          </p:cNvPicPr>
          <p:nvPr/>
        </p:nvPicPr>
        <p:blipFill rotWithShape="1">
          <a:blip r:embed="rId3">
            <a:extLst>
              <a:ext uri="{28A0092B-C50C-407E-A947-70E740481C1C}">
                <a14:useLocalDpi xmlns:a14="http://schemas.microsoft.com/office/drawing/2010/main" val="0"/>
              </a:ext>
            </a:extLst>
          </a:blip>
          <a:srcRect l="97035"/>
          <a:stretch/>
        </p:blipFill>
        <p:spPr>
          <a:xfrm>
            <a:off x="10586085" y="3810"/>
            <a:ext cx="304800" cy="6854190"/>
          </a:xfrm>
          <a:prstGeom prst="rect">
            <a:avLst/>
          </a:prstGeom>
        </p:spPr>
      </p:pic>
      <p:pic>
        <p:nvPicPr>
          <p:cNvPr id="19" name="図 18"/>
          <p:cNvPicPr>
            <a:picLocks noChangeAspect="1"/>
          </p:cNvPicPr>
          <p:nvPr/>
        </p:nvPicPr>
        <p:blipFill rotWithShape="1">
          <a:blip r:embed="rId3">
            <a:extLst>
              <a:ext uri="{28A0092B-C50C-407E-A947-70E740481C1C}">
                <a14:useLocalDpi xmlns:a14="http://schemas.microsoft.com/office/drawing/2010/main" val="0"/>
              </a:ext>
            </a:extLst>
          </a:blip>
          <a:srcRect l="79466" r="1"/>
          <a:stretch/>
        </p:blipFill>
        <p:spPr>
          <a:xfrm flipH="1">
            <a:off x="10267950" y="3810"/>
            <a:ext cx="2110740" cy="6854190"/>
          </a:xfrm>
          <a:prstGeom prst="rect">
            <a:avLst/>
          </a:prstGeom>
        </p:spPr>
      </p:pic>
      <p:pic>
        <p:nvPicPr>
          <p:cNvPr id="20" name="図 19"/>
          <p:cNvPicPr>
            <a:picLocks noChangeAspect="1"/>
          </p:cNvPicPr>
          <p:nvPr/>
        </p:nvPicPr>
        <p:blipFill rotWithShape="1">
          <a:blip r:embed="rId3">
            <a:extLst>
              <a:ext uri="{28A0092B-C50C-407E-A947-70E740481C1C}">
                <a14:useLocalDpi xmlns:a14="http://schemas.microsoft.com/office/drawing/2010/main" val="0"/>
              </a:ext>
            </a:extLst>
          </a:blip>
          <a:srcRect l="79466" t="45734" r="1" b="31180"/>
          <a:stretch/>
        </p:blipFill>
        <p:spPr>
          <a:xfrm flipH="1" flipV="1">
            <a:off x="10288905" y="1491016"/>
            <a:ext cx="2110740" cy="1582338"/>
          </a:xfrm>
          <a:prstGeom prst="rect">
            <a:avLst/>
          </a:prstGeom>
        </p:spPr>
      </p:pic>
      <p:pic>
        <p:nvPicPr>
          <p:cNvPr id="22" name="図 21"/>
          <p:cNvPicPr>
            <a:picLocks noChangeAspect="1"/>
          </p:cNvPicPr>
          <p:nvPr/>
        </p:nvPicPr>
        <p:blipFill rotWithShape="1">
          <a:blip r:embed="rId3">
            <a:extLst>
              <a:ext uri="{28A0092B-C50C-407E-A947-70E740481C1C}">
                <a14:useLocalDpi xmlns:a14="http://schemas.microsoft.com/office/drawing/2010/main" val="0"/>
              </a:ext>
            </a:extLst>
          </a:blip>
          <a:srcRect l="74449" b="74394"/>
          <a:stretch/>
        </p:blipFill>
        <p:spPr>
          <a:xfrm flipH="1">
            <a:off x="9424035" y="1018622"/>
            <a:ext cx="2626995" cy="1755022"/>
          </a:xfrm>
          <a:prstGeom prst="rect">
            <a:avLst/>
          </a:prstGeom>
          <a:effectLst>
            <a:softEdge rad="635000"/>
          </a:effectLst>
        </p:spPr>
      </p:pic>
      <p:pic>
        <p:nvPicPr>
          <p:cNvPr id="23" name="図 22"/>
          <p:cNvPicPr>
            <a:picLocks noChangeAspect="1"/>
          </p:cNvPicPr>
          <p:nvPr/>
        </p:nvPicPr>
        <p:blipFill rotWithShape="1">
          <a:blip r:embed="rId3">
            <a:extLst>
              <a:ext uri="{28A0092B-C50C-407E-A947-70E740481C1C}">
                <a14:useLocalDpi xmlns:a14="http://schemas.microsoft.com/office/drawing/2010/main" val="0"/>
              </a:ext>
            </a:extLst>
          </a:blip>
          <a:srcRect l="74449" b="74394"/>
          <a:stretch/>
        </p:blipFill>
        <p:spPr>
          <a:xfrm flipH="1">
            <a:off x="9360217" y="2805538"/>
            <a:ext cx="2626995" cy="1755022"/>
          </a:xfrm>
          <a:prstGeom prst="rect">
            <a:avLst/>
          </a:prstGeom>
          <a:effectLst>
            <a:softEdge rad="635000"/>
          </a:effectLst>
        </p:spPr>
      </p:pic>
      <p:pic>
        <p:nvPicPr>
          <p:cNvPr id="24" name="図 23"/>
          <p:cNvPicPr>
            <a:picLocks noChangeAspect="1"/>
          </p:cNvPicPr>
          <p:nvPr/>
        </p:nvPicPr>
        <p:blipFill rotWithShape="1">
          <a:blip r:embed="rId3">
            <a:extLst>
              <a:ext uri="{28A0092B-C50C-407E-A947-70E740481C1C}">
                <a14:useLocalDpi xmlns:a14="http://schemas.microsoft.com/office/drawing/2010/main" val="0"/>
              </a:ext>
            </a:extLst>
          </a:blip>
          <a:srcRect l="74449" b="74394"/>
          <a:stretch/>
        </p:blipFill>
        <p:spPr>
          <a:xfrm flipH="1">
            <a:off x="9017317" y="3667656"/>
            <a:ext cx="2626995" cy="1755022"/>
          </a:xfrm>
          <a:prstGeom prst="rect">
            <a:avLst/>
          </a:prstGeom>
          <a:effectLst>
            <a:softEdge rad="635000"/>
          </a:effectLst>
        </p:spPr>
      </p:pic>
      <p:pic>
        <p:nvPicPr>
          <p:cNvPr id="25" name="図 24"/>
          <p:cNvPicPr>
            <a:picLocks noChangeAspect="1"/>
          </p:cNvPicPr>
          <p:nvPr/>
        </p:nvPicPr>
        <p:blipFill rotWithShape="1">
          <a:blip r:embed="rId3">
            <a:extLst>
              <a:ext uri="{28A0092B-C50C-407E-A947-70E740481C1C}">
                <a14:useLocalDpi xmlns:a14="http://schemas.microsoft.com/office/drawing/2010/main" val="0"/>
              </a:ext>
            </a:extLst>
          </a:blip>
          <a:srcRect l="74449" b="74394"/>
          <a:stretch/>
        </p:blipFill>
        <p:spPr>
          <a:xfrm flipH="1">
            <a:off x="8867774" y="5171363"/>
            <a:ext cx="2626995" cy="1755022"/>
          </a:xfrm>
          <a:prstGeom prst="rect">
            <a:avLst/>
          </a:prstGeom>
          <a:effectLst>
            <a:softEdge rad="635000"/>
          </a:effectLst>
        </p:spPr>
      </p:pic>
      <p:sp>
        <p:nvSpPr>
          <p:cNvPr id="2" name="タイトル 1"/>
          <p:cNvSpPr>
            <a:spLocks noGrp="1"/>
          </p:cNvSpPr>
          <p:nvPr>
            <p:ph type="title"/>
          </p:nvPr>
        </p:nvSpPr>
        <p:spPr>
          <a:xfrm>
            <a:off x="704850" y="617819"/>
            <a:ext cx="10972800" cy="1143000"/>
          </a:xfrm>
        </p:spPr>
        <p:txBody>
          <a:bodyPr>
            <a:normAutofit/>
          </a:bodyPr>
          <a:lstStyle/>
          <a:p>
            <a:pPr algn="r"/>
            <a:r>
              <a:rPr kumimoji="1" lang="en-US" altLang="ja-JP" sz="4800" dirty="0">
                <a:solidFill>
                  <a:schemeClr val="tx1">
                    <a:lumMod val="75000"/>
                    <a:lumOff val="25000"/>
                  </a:schemeClr>
                </a:solidFill>
              </a:rPr>
              <a:t>Presentation </a:t>
            </a:r>
            <a:endParaRPr kumimoji="1" lang="ja-JP" altLang="en-US" sz="4800" dirty="0">
              <a:solidFill>
                <a:schemeClr val="tx1">
                  <a:lumMod val="75000"/>
                  <a:lumOff val="25000"/>
                </a:schemeClr>
              </a:solidFill>
            </a:endParaRPr>
          </a:p>
        </p:txBody>
      </p:sp>
      <p:sp>
        <p:nvSpPr>
          <p:cNvPr id="3" name="コンテンツ プレースホルダー 2"/>
          <p:cNvSpPr>
            <a:spLocks noGrp="1"/>
          </p:cNvSpPr>
          <p:nvPr>
            <p:ph idx="1"/>
          </p:nvPr>
        </p:nvSpPr>
        <p:spPr>
          <a:xfrm>
            <a:off x="5895187" y="2983899"/>
            <a:ext cx="6648450" cy="1876929"/>
          </a:xfrm>
        </p:spPr>
        <p:txBody>
          <a:bodyPr>
            <a:normAutofit/>
          </a:bodyPr>
          <a:lstStyle/>
          <a:p>
            <a:pPr lvl="1">
              <a:lnSpc>
                <a:spcPct val="100000"/>
              </a:lnSpc>
            </a:pPr>
            <a:r>
              <a:rPr lang="en-US" altLang="ja-JP" dirty="0">
                <a:solidFill>
                  <a:schemeClr val="tx1">
                    <a:lumMod val="75000"/>
                    <a:lumOff val="25000"/>
                  </a:schemeClr>
                </a:solidFill>
              </a:rPr>
              <a:t>Origin of the word</a:t>
            </a:r>
            <a:r>
              <a:rPr lang="ja-JP" altLang="en-US" sz="3200" dirty="0">
                <a:solidFill>
                  <a:schemeClr val="tx1">
                    <a:lumMod val="75000"/>
                    <a:lumOff val="25000"/>
                  </a:schemeClr>
                </a:solidFill>
                <a:effectLst/>
              </a:rPr>
              <a:t>「</a:t>
            </a:r>
            <a:r>
              <a:rPr lang="en-US" altLang="ja-JP" sz="3200" dirty="0">
                <a:solidFill>
                  <a:schemeClr val="tx1">
                    <a:lumMod val="75000"/>
                    <a:lumOff val="25000"/>
                  </a:schemeClr>
                </a:solidFill>
                <a:effectLst/>
              </a:rPr>
              <a:t>present</a:t>
            </a:r>
            <a:r>
              <a:rPr lang="ja-JP" altLang="en-US" sz="3200" dirty="0">
                <a:solidFill>
                  <a:schemeClr val="tx1">
                    <a:lumMod val="75000"/>
                    <a:lumOff val="25000"/>
                  </a:schemeClr>
                </a:solidFill>
                <a:effectLst/>
              </a:rPr>
              <a:t>」</a:t>
            </a:r>
            <a:endParaRPr lang="en-US" altLang="ja-JP" sz="3200" dirty="0">
              <a:solidFill>
                <a:schemeClr val="tx1">
                  <a:lumMod val="75000"/>
                  <a:lumOff val="25000"/>
                </a:schemeClr>
              </a:solidFill>
              <a:effectLst/>
            </a:endParaRPr>
          </a:p>
          <a:p>
            <a:pPr lvl="1">
              <a:lnSpc>
                <a:spcPct val="100000"/>
              </a:lnSpc>
            </a:pPr>
            <a:r>
              <a:rPr lang="en-US" altLang="ja-JP" dirty="0">
                <a:solidFill>
                  <a:schemeClr val="tx1">
                    <a:lumMod val="75000"/>
                    <a:lumOff val="25000"/>
                  </a:schemeClr>
                </a:solidFill>
              </a:rPr>
              <a:t>Meaning</a:t>
            </a:r>
            <a:r>
              <a:rPr kumimoji="1" lang="ja-JP" altLang="ja-JP" sz="3200" kern="1200" dirty="0">
                <a:solidFill>
                  <a:schemeClr val="tx1">
                    <a:lumMod val="75000"/>
                    <a:lumOff val="25000"/>
                  </a:schemeClr>
                </a:solidFill>
                <a:effectLst/>
              </a:rPr>
              <a:t>「</a:t>
            </a:r>
            <a:r>
              <a:rPr kumimoji="1" lang="en-US" altLang="ja-JP" sz="3200" kern="1200" dirty="0">
                <a:solidFill>
                  <a:schemeClr val="tx1">
                    <a:lumMod val="75000"/>
                    <a:lumOff val="25000"/>
                  </a:schemeClr>
                </a:solidFill>
                <a:effectLst/>
              </a:rPr>
              <a:t>Giving Present</a:t>
            </a:r>
            <a:r>
              <a:rPr kumimoji="1" lang="ja-JP" altLang="ja-JP" sz="3200" kern="1200" dirty="0">
                <a:solidFill>
                  <a:schemeClr val="tx1">
                    <a:lumMod val="75000"/>
                    <a:lumOff val="25000"/>
                  </a:schemeClr>
                </a:solidFill>
                <a:effectLst/>
              </a:rPr>
              <a:t>」</a:t>
            </a:r>
            <a:endParaRPr lang="en-US" altLang="ja-JP" sz="5400" u="sng" dirty="0">
              <a:solidFill>
                <a:schemeClr val="tx1">
                  <a:lumMod val="75000"/>
                  <a:lumOff val="25000"/>
                </a:schemeClr>
              </a:solidFill>
            </a:endParaRPr>
          </a:p>
        </p:txBody>
      </p:sp>
      <p:sp>
        <p:nvSpPr>
          <p:cNvPr id="28" name="コンテンツ プレースホルダー 2"/>
          <p:cNvSpPr txBox="1">
            <a:spLocks/>
          </p:cNvSpPr>
          <p:nvPr/>
        </p:nvSpPr>
        <p:spPr>
          <a:xfrm>
            <a:off x="6841231" y="4492470"/>
            <a:ext cx="4653538" cy="1112809"/>
          </a:xfrm>
          <a:prstGeom prst="rect">
            <a:avLst/>
          </a:prstGeom>
        </p:spPr>
        <p:txBody>
          <a:bodyPr vert="horz" lIns="91440" tIns="45720" rIns="91440" bIns="45720" rtlCol="0">
            <a:noAutofit/>
          </a:bodyPr>
          <a:lstStyle>
            <a:lvl1pPr marL="457189" indent="-457189" algn="l" defTabSz="1219170" rtl="0" eaLnBrk="1" latinLnBrk="0" hangingPunct="1">
              <a:spcBef>
                <a:spcPct val="20000"/>
              </a:spcBef>
              <a:buFont typeface="Arial" panose="020B0604020202020204" pitchFamily="34" charset="0"/>
              <a:buChar char="•"/>
              <a:defRPr kumimoji="1" sz="4400" kern="1200">
                <a:solidFill>
                  <a:schemeClr val="bg1">
                    <a:lumMod val="85000"/>
                  </a:schemeClr>
                </a:solidFill>
                <a:latin typeface="+mn-lt"/>
                <a:ea typeface="+mn-ea"/>
                <a:cs typeface="+mn-cs"/>
              </a:defRPr>
            </a:lvl1pPr>
            <a:lvl2pPr marL="990575" indent="-380990" algn="l" defTabSz="1219170" rtl="0" eaLnBrk="1" latinLnBrk="0" hangingPunct="1">
              <a:lnSpc>
                <a:spcPct val="150000"/>
              </a:lnSpc>
              <a:spcBef>
                <a:spcPct val="20000"/>
              </a:spcBef>
              <a:buFont typeface="Arial" panose="020B0604020202020204" pitchFamily="34" charset="0"/>
              <a:buChar char="–"/>
              <a:defRPr kumimoji="1" sz="3200" kern="1200">
                <a:solidFill>
                  <a:schemeClr val="bg1">
                    <a:lumMod val="85000"/>
                  </a:schemeClr>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kumimoji="1" sz="3200" kern="1200">
                <a:solidFill>
                  <a:schemeClr val="bg1">
                    <a:lumMod val="85000"/>
                  </a:schemeClr>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kumimoji="1" sz="2667" kern="1200">
                <a:solidFill>
                  <a:schemeClr val="bg1">
                    <a:lumMod val="85000"/>
                  </a:schemeClr>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kumimoji="1" sz="2667" kern="1200">
                <a:solidFill>
                  <a:schemeClr val="bg1">
                    <a:lumMod val="85000"/>
                  </a:schemeClr>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altLang="ja-JP" sz="6600" u="sng" noProof="0" dirty="0">
                <a:solidFill>
                  <a:srgbClr val="FF0000"/>
                </a:solidFill>
                <a:latin typeface="Segoe UI"/>
                <a:ea typeface="メイリオ"/>
              </a:rPr>
              <a:t>Giving joy to audience</a:t>
            </a:r>
            <a:endParaRPr kumimoji="1" lang="en-US" altLang="ja-JP" sz="6600" b="0" i="0" u="sng" strike="noStrike" kern="1200" cap="none" spc="0" normalizeH="0" baseline="0" noProof="0" dirty="0">
              <a:ln>
                <a:noFill/>
              </a:ln>
              <a:solidFill>
                <a:srgbClr val="FF0000"/>
              </a:solidFill>
              <a:effectLst/>
              <a:uLnTx/>
              <a:uFillTx/>
              <a:latin typeface="Segoe UI"/>
              <a:ea typeface="メイリオ"/>
              <a:cs typeface="+mn-cs"/>
            </a:endParaRPr>
          </a:p>
        </p:txBody>
      </p:sp>
    </p:spTree>
    <p:extLst>
      <p:ext uri="{BB962C8B-B14F-4D97-AF65-F5344CB8AC3E}">
        <p14:creationId xmlns:p14="http://schemas.microsoft.com/office/powerpoint/2010/main" val="18755361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50"/>
                                        <p:tgtEl>
                                          <p:spTgt spid="3">
                                            <p:txEl>
                                              <p:pRg st="0" end="0"/>
                                            </p:txEl>
                                          </p:spTgt>
                                        </p:tgtEl>
                                      </p:cBhvr>
                                    </p:animEffect>
                                  </p:childTnLst>
                                </p:cTn>
                              </p:par>
                            </p:childTnLst>
                          </p:cTn>
                        </p:par>
                        <p:par>
                          <p:cTn id="8" fill="hold">
                            <p:stCondLst>
                              <p:cond delay="750"/>
                            </p:stCondLst>
                            <p:childTnLst>
                              <p:par>
                                <p:cTn id="9" presetID="10" presetClass="entr" presetSubtype="0" fill="hold" nodeType="afterEffect">
                                  <p:stCondLst>
                                    <p:cond delay="5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75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8">
                                            <p:txEl>
                                              <p:pRg st="0" end="0"/>
                                            </p:txEl>
                                          </p:spTgt>
                                        </p:tgtEl>
                                        <p:attrNameLst>
                                          <p:attrName>style.visibility</p:attrName>
                                        </p:attrNameLst>
                                      </p:cBhvr>
                                      <p:to>
                                        <p:strVal val="visible"/>
                                      </p:to>
                                    </p:set>
                                    <p:animEffect transition="in" filter="fade">
                                      <p:cBhvr>
                                        <p:cTn id="16"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正方形/長方形 74"/>
          <p:cNvSpPr/>
          <p:nvPr/>
        </p:nvSpPr>
        <p:spPr>
          <a:xfrm>
            <a:off x="0" y="0"/>
            <a:ext cx="12198439" cy="6858000"/>
          </a:xfrm>
          <a:prstGeom prst="rect">
            <a:avLst/>
          </a:prstGeom>
          <a:gradFill>
            <a:gsLst>
              <a:gs pos="0">
                <a:srgbClr val="EFF0F2"/>
              </a:gs>
              <a:gs pos="10000">
                <a:srgbClr val="F4F4F6"/>
              </a:gs>
              <a:gs pos="50000">
                <a:srgbClr val="F5F5F5"/>
              </a:gs>
              <a:gs pos="93000">
                <a:srgbClr val="DEDEE0"/>
              </a:gs>
              <a:gs pos="86000">
                <a:srgbClr val="E6E6E8"/>
              </a:gs>
              <a:gs pos="82000">
                <a:srgbClr val="E6E7E9"/>
              </a:gs>
              <a:gs pos="84000">
                <a:srgbClr val="E7E7E7"/>
              </a:gs>
              <a:gs pos="76000">
                <a:srgbClr val="ECECEE"/>
              </a:gs>
              <a:gs pos="70000">
                <a:srgbClr val="F0F0F2"/>
              </a:gs>
              <a:gs pos="100000">
                <a:srgbClr val="D6D4D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Segoe UI"/>
              <a:ea typeface="メイリオ"/>
              <a:cs typeface="+mn-cs"/>
            </a:endParaRPr>
          </a:p>
        </p:txBody>
      </p:sp>
      <p:grpSp>
        <p:nvGrpSpPr>
          <p:cNvPr id="79" name="グループ化 78"/>
          <p:cNvGrpSpPr/>
          <p:nvPr/>
        </p:nvGrpSpPr>
        <p:grpSpPr>
          <a:xfrm>
            <a:off x="-1524000" y="0"/>
            <a:ext cx="9965702" cy="6858000"/>
            <a:chOff x="-1524000" y="0"/>
            <a:chExt cx="9965702" cy="6858000"/>
          </a:xfrm>
        </p:grpSpPr>
        <p:pic>
          <p:nvPicPr>
            <p:cNvPr id="10" name="図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39323" cy="6854492"/>
            </a:xfrm>
            <a:prstGeom prst="rect">
              <a:avLst/>
            </a:prstGeom>
          </p:spPr>
        </p:pic>
        <p:sp>
          <p:nvSpPr>
            <p:cNvPr id="77" name="正方形/長方形 76"/>
            <p:cNvSpPr/>
            <p:nvPr/>
          </p:nvSpPr>
          <p:spPr>
            <a:xfrm>
              <a:off x="7165352" y="0"/>
              <a:ext cx="1276350" cy="6858000"/>
            </a:xfrm>
            <a:prstGeom prst="rect">
              <a:avLst/>
            </a:prstGeom>
            <a:gradFill>
              <a:gsLst>
                <a:gs pos="0">
                  <a:srgbClr val="EFF0F2">
                    <a:alpha val="0"/>
                  </a:srgbClr>
                </a:gs>
                <a:gs pos="58000">
                  <a:srgbClr val="F4F4F6">
                    <a:alpha val="0"/>
                  </a:srgbClr>
                </a:gs>
                <a:gs pos="59000">
                  <a:srgbClr val="F5F5F5"/>
                </a:gs>
                <a:gs pos="93000">
                  <a:srgbClr val="DEDEE0"/>
                </a:gs>
                <a:gs pos="86000">
                  <a:srgbClr val="E6E6E8"/>
                </a:gs>
                <a:gs pos="82000">
                  <a:srgbClr val="E6E7E9"/>
                </a:gs>
                <a:gs pos="84000">
                  <a:srgbClr val="E7E7E7"/>
                </a:gs>
                <a:gs pos="76000">
                  <a:srgbClr val="ECECEE"/>
                </a:gs>
                <a:gs pos="70000">
                  <a:srgbClr val="F0F0F2"/>
                </a:gs>
                <a:gs pos="100000">
                  <a:srgbClr val="D6D4D7"/>
                </a:gs>
              </a:gsLst>
              <a:lin ang="5400000" scaled="1"/>
            </a:gradFill>
            <a:ln>
              <a:noFill/>
            </a:ln>
            <a:effectLst>
              <a:softEdge rad="444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Segoe UI"/>
                <a:ea typeface="メイリオ"/>
                <a:cs typeface="+mn-cs"/>
              </a:endParaRPr>
            </a:p>
          </p:txBody>
        </p:sp>
      </p:grpSp>
      <p:sp>
        <p:nvSpPr>
          <p:cNvPr id="6" name="コンテンツ プレースホルダー 2"/>
          <p:cNvSpPr txBox="1">
            <a:spLocks/>
          </p:cNvSpPr>
          <p:nvPr/>
        </p:nvSpPr>
        <p:spPr>
          <a:xfrm>
            <a:off x="4988136" y="3177995"/>
            <a:ext cx="6907131" cy="3218856"/>
          </a:xfrm>
          <a:prstGeom prst="rect">
            <a:avLst/>
          </a:prstGeom>
        </p:spPr>
        <p:txBody>
          <a:bodyPr vert="horz" lIns="91440" tIns="45720" rIns="91440" bIns="45720" rtlCol="0">
            <a:normAutofit lnSpcReduction="10000"/>
          </a:bodyPr>
          <a:lstStyle>
            <a:lvl1pPr marL="457189" indent="-457189" algn="l" defTabSz="1219170" rtl="0" eaLnBrk="1" latinLnBrk="0" hangingPunct="1">
              <a:spcBef>
                <a:spcPct val="20000"/>
              </a:spcBef>
              <a:buFont typeface="Arial" panose="020B0604020202020204" pitchFamily="34" charset="0"/>
              <a:buChar char="•"/>
              <a:defRPr kumimoji="1" sz="4400" kern="1200">
                <a:solidFill>
                  <a:schemeClr val="bg1">
                    <a:lumMod val="85000"/>
                  </a:schemeClr>
                </a:solidFill>
                <a:latin typeface="+mn-lt"/>
                <a:ea typeface="+mn-ea"/>
                <a:cs typeface="+mn-cs"/>
              </a:defRPr>
            </a:lvl1pPr>
            <a:lvl2pPr marL="990575" indent="-380990" algn="l" defTabSz="1219170" rtl="0" eaLnBrk="1" latinLnBrk="0" hangingPunct="1">
              <a:lnSpc>
                <a:spcPct val="150000"/>
              </a:lnSpc>
              <a:spcBef>
                <a:spcPct val="20000"/>
              </a:spcBef>
              <a:buFont typeface="Arial" panose="020B0604020202020204" pitchFamily="34" charset="0"/>
              <a:buChar char="–"/>
              <a:defRPr kumimoji="1" sz="3200" kern="1200">
                <a:solidFill>
                  <a:schemeClr val="bg1">
                    <a:lumMod val="85000"/>
                  </a:schemeClr>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kumimoji="1" sz="3200" kern="1200">
                <a:solidFill>
                  <a:schemeClr val="bg1">
                    <a:lumMod val="85000"/>
                  </a:schemeClr>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kumimoji="1" sz="2667" kern="1200">
                <a:solidFill>
                  <a:schemeClr val="bg1">
                    <a:lumMod val="85000"/>
                  </a:schemeClr>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kumimoji="1" sz="2667" kern="1200">
                <a:solidFill>
                  <a:schemeClr val="bg1">
                    <a:lumMod val="85000"/>
                  </a:schemeClr>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9pPr>
          </a:lstStyle>
          <a:p>
            <a:pPr marL="609585" marR="0" lvl="1" indent="0" algn="l" defTabSz="1219170" rtl="0" eaLnBrk="1" fontAlgn="auto" latinLnBrk="0" hangingPunct="1">
              <a:lnSpc>
                <a:spcPct val="150000"/>
              </a:lnSpc>
              <a:spcBef>
                <a:spcPct val="20000"/>
              </a:spcBef>
              <a:spcAft>
                <a:spcPts val="0"/>
              </a:spcAft>
              <a:buClrTx/>
              <a:buSzTx/>
              <a:buFont typeface="Arial" panose="020B0604020202020204" pitchFamily="34" charset="0"/>
              <a:buNone/>
              <a:tabLst/>
              <a:defRPr/>
            </a:pPr>
            <a:endParaRPr kumimoji="1" lang="en-US" altLang="ja-JP" sz="3200" b="0" i="0" u="sng" strike="noStrike" kern="1200" cap="none" spc="0" normalizeH="0" baseline="0" noProof="0" dirty="0">
              <a:ln>
                <a:noFill/>
              </a:ln>
              <a:solidFill>
                <a:srgbClr val="F2EB15"/>
              </a:solidFill>
              <a:effectLst/>
              <a:uLnTx/>
              <a:uFillTx/>
              <a:latin typeface="Segoe UI"/>
              <a:ea typeface="メイリオ"/>
              <a:cs typeface="+mn-cs"/>
            </a:endParaRPr>
          </a:p>
          <a:p>
            <a:pPr marL="739775" marR="0" lvl="0" indent="-739775" algn="l" defTabSz="1219170" rtl="0" eaLnBrk="1" fontAlgn="auto" latinLnBrk="0" hangingPunct="1">
              <a:lnSpc>
                <a:spcPct val="100000"/>
              </a:lnSpc>
              <a:spcBef>
                <a:spcPct val="20000"/>
              </a:spcBef>
              <a:spcAft>
                <a:spcPts val="0"/>
              </a:spcAft>
              <a:buClrTx/>
              <a:buSzTx/>
              <a:buFont typeface="Wingdings" panose="05000000000000000000" pitchFamily="2" charset="2"/>
              <a:buChar char="Ø"/>
              <a:tabLst/>
              <a:defRPr/>
            </a:pPr>
            <a:r>
              <a:rPr kumimoji="1" lang="en-US" altLang="ja-JP" sz="5400" b="0" i="0" u="none" strike="noStrike" kern="1200" cap="none" spc="0" normalizeH="0" baseline="0" noProof="0" dirty="0">
                <a:ln>
                  <a:noFill/>
                </a:ln>
                <a:solidFill>
                  <a:prstClr val="black">
                    <a:lumMod val="65000"/>
                    <a:lumOff val="35000"/>
                  </a:prstClr>
                </a:solidFill>
                <a:effectLst/>
                <a:uLnTx/>
                <a:uFillTx/>
                <a:latin typeface="Segoe UI"/>
                <a:ea typeface="メイリオ"/>
                <a:cs typeface="+mn-cs"/>
              </a:rPr>
              <a:t>Making revolution of conscience </a:t>
            </a:r>
            <a:r>
              <a:rPr kumimoji="1" lang="en-US" altLang="ja-JP" sz="5400" b="0" i="0" u="none" strike="noStrike" kern="1200" cap="none" spc="0" normalizeH="0" baseline="0" noProof="0">
                <a:ln>
                  <a:noFill/>
                </a:ln>
                <a:solidFill>
                  <a:prstClr val="black">
                    <a:lumMod val="65000"/>
                    <a:lumOff val="35000"/>
                  </a:prstClr>
                </a:solidFill>
                <a:effectLst/>
                <a:uLnTx/>
                <a:uFillTx/>
                <a:latin typeface="Segoe UI"/>
                <a:ea typeface="メイリオ"/>
                <a:cs typeface="+mn-cs"/>
              </a:rPr>
              <a:t>that </a:t>
            </a:r>
            <a:r>
              <a:rPr lang="en-US" altLang="ja-JP" sz="5400">
                <a:solidFill>
                  <a:prstClr val="black">
                    <a:lumMod val="65000"/>
                    <a:lumOff val="35000"/>
                  </a:prstClr>
                </a:solidFill>
                <a:latin typeface="Segoe UI"/>
                <a:ea typeface="メイリオ"/>
              </a:rPr>
              <a:t>l</a:t>
            </a:r>
            <a:r>
              <a:rPr kumimoji="1" lang="en-US" altLang="ja-JP" sz="5400" b="0" i="0" u="none" strike="noStrike" kern="1200" cap="none" spc="0" normalizeH="0" baseline="0" noProof="0" dirty="0" err="1">
                <a:ln>
                  <a:noFill/>
                </a:ln>
                <a:solidFill>
                  <a:prstClr val="black">
                    <a:lumMod val="65000"/>
                    <a:lumOff val="35000"/>
                  </a:prstClr>
                </a:solidFill>
                <a:effectLst/>
                <a:uLnTx/>
                <a:uFillTx/>
                <a:latin typeface="Segoe UI"/>
                <a:ea typeface="メイリオ"/>
                <a:cs typeface="+mn-cs"/>
              </a:rPr>
              <a:t>eads</a:t>
            </a:r>
            <a:r>
              <a:rPr kumimoji="1" lang="en-US" altLang="ja-JP" sz="5400" b="0" i="0" u="none" strike="noStrike" kern="1200" cap="none" spc="0" normalizeH="0" baseline="0" noProof="0" dirty="0">
                <a:ln>
                  <a:noFill/>
                </a:ln>
                <a:solidFill>
                  <a:prstClr val="black">
                    <a:lumMod val="65000"/>
                    <a:lumOff val="35000"/>
                  </a:prstClr>
                </a:solidFill>
                <a:effectLst/>
                <a:uLnTx/>
                <a:uFillTx/>
                <a:latin typeface="Segoe UI"/>
                <a:ea typeface="メイリオ"/>
                <a:cs typeface="+mn-cs"/>
              </a:rPr>
              <a:t> to action</a:t>
            </a:r>
            <a:endParaRPr kumimoji="1" lang="en-US" altLang="ja-JP" sz="4000" b="0" i="0" u="none" strike="noStrike" kern="1200" cap="none" spc="0" normalizeH="0" baseline="0" noProof="0" dirty="0">
              <a:ln>
                <a:noFill/>
              </a:ln>
              <a:solidFill>
                <a:prstClr val="black">
                  <a:lumMod val="65000"/>
                  <a:lumOff val="35000"/>
                </a:prstClr>
              </a:solidFill>
              <a:effectLst/>
              <a:uLnTx/>
              <a:uFillTx/>
              <a:latin typeface="Segoe UI"/>
              <a:ea typeface="メイリオ"/>
              <a:cs typeface="+mn-cs"/>
            </a:endParaRPr>
          </a:p>
        </p:txBody>
      </p:sp>
      <p:sp>
        <p:nvSpPr>
          <p:cNvPr id="78" name="タイトル 1"/>
          <p:cNvSpPr>
            <a:spLocks noGrp="1"/>
          </p:cNvSpPr>
          <p:nvPr>
            <p:ph type="title"/>
          </p:nvPr>
        </p:nvSpPr>
        <p:spPr>
          <a:xfrm>
            <a:off x="704850" y="617819"/>
            <a:ext cx="10972800" cy="1143000"/>
          </a:xfrm>
        </p:spPr>
        <p:txBody>
          <a:bodyPr>
            <a:normAutofit/>
          </a:bodyPr>
          <a:lstStyle/>
          <a:p>
            <a:pPr algn="r"/>
            <a:r>
              <a:rPr kumimoji="1" lang="en-US" altLang="ja-JP" sz="4800" dirty="0">
                <a:solidFill>
                  <a:schemeClr val="tx1">
                    <a:lumMod val="65000"/>
                    <a:lumOff val="35000"/>
                  </a:schemeClr>
                </a:solidFill>
              </a:rPr>
              <a:t>Good Presentation</a:t>
            </a:r>
            <a:endParaRPr kumimoji="1" lang="ja-JP" altLang="en-US" sz="4800" dirty="0">
              <a:solidFill>
                <a:schemeClr val="tx1">
                  <a:lumMod val="65000"/>
                  <a:lumOff val="35000"/>
                </a:schemeClr>
              </a:solidFill>
            </a:endParaRPr>
          </a:p>
        </p:txBody>
      </p:sp>
    </p:spTree>
    <p:extLst>
      <p:ext uri="{BB962C8B-B14F-4D97-AF65-F5344CB8AC3E}">
        <p14:creationId xmlns:p14="http://schemas.microsoft.com/office/powerpoint/2010/main" val="110915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500" fill="hold"/>
                                        <p:tgtEl>
                                          <p:spTgt spid="79"/>
                                        </p:tgtEl>
                                        <p:attrNameLst>
                                          <p:attrName>ppt_x</p:attrName>
                                        </p:attrNameLst>
                                      </p:cBhvr>
                                      <p:tavLst>
                                        <p:tav tm="0">
                                          <p:val>
                                            <p:strVal val="0-#ppt_w/2"/>
                                          </p:val>
                                        </p:tav>
                                        <p:tav tm="100000">
                                          <p:val>
                                            <p:strVal val="#ppt_x"/>
                                          </p:val>
                                        </p:tav>
                                      </p:tavLst>
                                    </p:anim>
                                    <p:anim calcmode="lin" valueType="num">
                                      <p:cBhvr additive="base">
                                        <p:cTn id="8" dur="500" fill="hold"/>
                                        <p:tgtEl>
                                          <p:spTgt spid="7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50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75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16835" y="150230"/>
            <a:ext cx="10972800" cy="1143000"/>
          </a:xfrm>
        </p:spPr>
        <p:txBody>
          <a:bodyPr>
            <a:normAutofit/>
          </a:bodyPr>
          <a:lstStyle/>
          <a:p>
            <a:r>
              <a:rPr kumimoji="1" lang="en-US" altLang="ja-JP" sz="4800" dirty="0"/>
              <a:t>Important points of</a:t>
            </a:r>
            <a:r>
              <a:rPr lang="ja-JP" altLang="en-US" sz="4800" dirty="0"/>
              <a:t> </a:t>
            </a:r>
            <a:r>
              <a:rPr lang="en-US" altLang="ja-JP" sz="4800" dirty="0"/>
              <a:t>presentation</a:t>
            </a:r>
            <a:endParaRPr kumimoji="1" lang="ja-JP" altLang="en-US" sz="4800" dirty="0"/>
          </a:p>
        </p:txBody>
      </p:sp>
      <p:sp>
        <p:nvSpPr>
          <p:cNvPr id="3" name="コンテンツ プレースホルダー 2"/>
          <p:cNvSpPr>
            <a:spLocks noGrp="1"/>
          </p:cNvSpPr>
          <p:nvPr>
            <p:ph idx="1"/>
          </p:nvPr>
        </p:nvSpPr>
        <p:spPr>
          <a:xfrm>
            <a:off x="3033249" y="1433313"/>
            <a:ext cx="6125503" cy="1102068"/>
          </a:xfrm>
        </p:spPr>
        <p:txBody>
          <a:bodyPr>
            <a:normAutofit/>
          </a:bodyPr>
          <a:lstStyle/>
          <a:p>
            <a:pPr marL="0" indent="0">
              <a:buNone/>
            </a:pPr>
            <a:r>
              <a:rPr lang="ja-JP" altLang="en-US" sz="6000" dirty="0">
                <a:effectLst/>
              </a:rPr>
              <a:t>① </a:t>
            </a:r>
            <a:r>
              <a:rPr lang="en-US" altLang="ja-JP" sz="6000" u="sng" dirty="0">
                <a:solidFill>
                  <a:srgbClr val="F2EB15"/>
                </a:solidFill>
              </a:rPr>
              <a:t>Theme</a:t>
            </a:r>
            <a:endParaRPr lang="en-US" altLang="ja-JP" sz="6000" dirty="0">
              <a:effectLst/>
            </a:endParaRPr>
          </a:p>
        </p:txBody>
      </p:sp>
      <p:sp>
        <p:nvSpPr>
          <p:cNvPr id="4" name="コンテンツ プレースホルダー 2"/>
          <p:cNvSpPr txBox="1">
            <a:spLocks/>
          </p:cNvSpPr>
          <p:nvPr/>
        </p:nvSpPr>
        <p:spPr>
          <a:xfrm>
            <a:off x="3033249" y="3194502"/>
            <a:ext cx="6125503" cy="1102068"/>
          </a:xfrm>
          <a:prstGeom prst="rect">
            <a:avLst/>
          </a:prstGeom>
        </p:spPr>
        <p:txBody>
          <a:bodyPr vert="horz" lIns="91440" tIns="45720" rIns="91440" bIns="45720" rtlCol="0">
            <a:normAutofit/>
          </a:bodyPr>
          <a:lstStyle>
            <a:lvl1pPr marL="457189" indent="-457189" algn="l" defTabSz="1219170" rtl="0" eaLnBrk="1" latinLnBrk="0" hangingPunct="1">
              <a:spcBef>
                <a:spcPct val="20000"/>
              </a:spcBef>
              <a:buFont typeface="Arial" panose="020B0604020202020204" pitchFamily="34" charset="0"/>
              <a:buChar char="•"/>
              <a:defRPr kumimoji="1" sz="4267" kern="1200">
                <a:solidFill>
                  <a:schemeClr val="bg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kumimoji="1" sz="3733" kern="1200">
                <a:solidFill>
                  <a:schemeClr val="bg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kumimoji="1" sz="3200" kern="1200">
                <a:solidFill>
                  <a:schemeClr val="bg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kumimoji="1" sz="2667" kern="1200">
                <a:solidFill>
                  <a:schemeClr val="bg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kumimoji="1" sz="2667" kern="1200">
                <a:solidFill>
                  <a:schemeClr val="bg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1" lang="ja-JP" altLang="en-US" sz="6000" b="0" i="0" u="none" strike="noStrike" kern="1200" cap="none" spc="0" normalizeH="0" baseline="0" noProof="0" dirty="0">
                <a:ln>
                  <a:noFill/>
                </a:ln>
                <a:solidFill>
                  <a:prstClr val="white">
                    <a:lumMod val="85000"/>
                  </a:prstClr>
                </a:solidFill>
                <a:effectLst/>
                <a:uLnTx/>
                <a:uFillTx/>
                <a:latin typeface="Segoe UI"/>
                <a:ea typeface="メイリオ"/>
                <a:cs typeface="+mn-cs"/>
              </a:rPr>
              <a:t>② </a:t>
            </a:r>
            <a:r>
              <a:rPr kumimoji="1" lang="en-US" altLang="ja-JP" sz="6000" b="0" i="0" u="none" strike="noStrike" kern="1200" cap="none" spc="0" normalizeH="0" baseline="0" noProof="0" dirty="0">
                <a:ln>
                  <a:noFill/>
                </a:ln>
                <a:solidFill>
                  <a:srgbClr val="FFFF00"/>
                </a:solidFill>
                <a:effectLst/>
                <a:uLnTx/>
                <a:uFillTx/>
                <a:latin typeface="Segoe UI"/>
                <a:ea typeface="メイリオ"/>
                <a:cs typeface="+mn-cs"/>
              </a:rPr>
              <a:t>Giving</a:t>
            </a:r>
            <a:r>
              <a:rPr kumimoji="1" lang="en-US" altLang="ja-JP" sz="6000" b="0" i="0" u="none" strike="noStrike" kern="1200" cap="none" spc="0" normalizeH="0" noProof="0" dirty="0">
                <a:ln>
                  <a:noFill/>
                </a:ln>
                <a:solidFill>
                  <a:srgbClr val="FFFF00"/>
                </a:solidFill>
                <a:effectLst/>
                <a:uLnTx/>
                <a:uFillTx/>
                <a:latin typeface="Segoe UI"/>
                <a:ea typeface="メイリオ"/>
                <a:cs typeface="+mn-cs"/>
              </a:rPr>
              <a:t> joy</a:t>
            </a:r>
            <a:endParaRPr kumimoji="1" lang="en-US" altLang="ja-JP" sz="6000" b="0" i="0" u="sng" strike="noStrike" kern="1200" cap="none" spc="0" normalizeH="0" baseline="0" noProof="0" dirty="0">
              <a:ln>
                <a:noFill/>
              </a:ln>
              <a:solidFill>
                <a:srgbClr val="FFFF00"/>
              </a:solidFill>
              <a:effectLst/>
              <a:uLnTx/>
              <a:uFillTx/>
              <a:latin typeface="Segoe UI"/>
              <a:ea typeface="メイリオ"/>
              <a:cs typeface="+mn-cs"/>
            </a:endParaRPr>
          </a:p>
        </p:txBody>
      </p:sp>
      <p:sp>
        <p:nvSpPr>
          <p:cNvPr id="8" name="コンテンツ プレースホルダー 2"/>
          <p:cNvSpPr txBox="1">
            <a:spLocks/>
          </p:cNvSpPr>
          <p:nvPr/>
        </p:nvSpPr>
        <p:spPr>
          <a:xfrm>
            <a:off x="3033249" y="5008153"/>
            <a:ext cx="8853951" cy="2187778"/>
          </a:xfrm>
          <a:prstGeom prst="rect">
            <a:avLst/>
          </a:prstGeom>
        </p:spPr>
        <p:txBody>
          <a:bodyPr vert="horz" lIns="91440" tIns="45720" rIns="91440" bIns="45720" rtlCol="0">
            <a:normAutofit fontScale="55000" lnSpcReduction="20000"/>
          </a:bodyPr>
          <a:lstStyle>
            <a:lvl1pPr marL="457189" indent="-457189" algn="l" defTabSz="1219170" rtl="0" eaLnBrk="1" latinLnBrk="0" hangingPunct="1">
              <a:spcBef>
                <a:spcPct val="20000"/>
              </a:spcBef>
              <a:buFont typeface="Arial" panose="020B0604020202020204" pitchFamily="34" charset="0"/>
              <a:buChar char="•"/>
              <a:defRPr kumimoji="1" sz="4267" kern="1200">
                <a:solidFill>
                  <a:schemeClr val="bg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kumimoji="1" sz="3733" kern="1200">
                <a:solidFill>
                  <a:schemeClr val="bg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kumimoji="1" sz="3200" kern="1200">
                <a:solidFill>
                  <a:schemeClr val="bg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kumimoji="1" sz="2667" kern="1200">
                <a:solidFill>
                  <a:schemeClr val="bg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kumimoji="1" sz="2667" kern="1200">
                <a:solidFill>
                  <a:schemeClr val="bg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1" lang="ja-JP" altLang="en-US" sz="10900" b="0" i="0" u="none" strike="noStrike" kern="1200" cap="none" spc="0" normalizeH="0" baseline="0" noProof="0" dirty="0">
                <a:ln>
                  <a:noFill/>
                </a:ln>
                <a:solidFill>
                  <a:prstClr val="white">
                    <a:lumMod val="85000"/>
                  </a:prstClr>
                </a:solidFill>
                <a:effectLst/>
                <a:uLnTx/>
                <a:uFillTx/>
                <a:latin typeface="Segoe UI"/>
                <a:ea typeface="メイリオ"/>
                <a:cs typeface="+mn-cs"/>
              </a:rPr>
              <a:t>③</a:t>
            </a:r>
            <a:r>
              <a:rPr kumimoji="1" lang="ja-JP" altLang="en-US" sz="6000" b="0" i="0" u="none" strike="noStrike" kern="1200" cap="none" spc="0" normalizeH="0" baseline="0" noProof="0" dirty="0">
                <a:ln>
                  <a:noFill/>
                </a:ln>
                <a:solidFill>
                  <a:prstClr val="white">
                    <a:lumMod val="85000"/>
                  </a:prstClr>
                </a:solidFill>
                <a:effectLst/>
                <a:uLnTx/>
                <a:uFillTx/>
                <a:latin typeface="Segoe UI"/>
                <a:ea typeface="メイリオ"/>
                <a:cs typeface="+mn-cs"/>
              </a:rPr>
              <a:t> </a:t>
            </a:r>
            <a:r>
              <a:rPr kumimoji="1" lang="en-US" altLang="ja-JP" sz="9800" b="0" i="0" u="none" strike="noStrike" kern="1200" cap="none" spc="0" normalizeH="0" baseline="0" noProof="0" dirty="0">
                <a:ln>
                  <a:noFill/>
                </a:ln>
                <a:solidFill>
                  <a:srgbClr val="FFFF00"/>
                </a:solidFill>
                <a:effectLst/>
                <a:uLnTx/>
                <a:uFillTx/>
                <a:latin typeface="Segoe UI"/>
                <a:ea typeface="メイリオ"/>
                <a:cs typeface="+mn-cs"/>
              </a:rPr>
              <a:t>Revolution of Conscience</a:t>
            </a:r>
            <a:r>
              <a:rPr kumimoji="1" lang="en-US" altLang="ja-JP" sz="9800" b="0" i="0" u="none" strike="noStrike" kern="1200" cap="none" spc="0" normalizeH="0" noProof="0" dirty="0">
                <a:ln>
                  <a:noFill/>
                </a:ln>
                <a:solidFill>
                  <a:srgbClr val="FFFF00"/>
                </a:solidFill>
                <a:effectLst/>
                <a:uLnTx/>
                <a:uFillTx/>
                <a:latin typeface="Segoe UI"/>
                <a:ea typeface="メイリオ"/>
                <a:cs typeface="+mn-cs"/>
              </a:rPr>
              <a:t> and leading action</a:t>
            </a:r>
            <a:endParaRPr kumimoji="1" lang="en-US" altLang="ja-JP" sz="9800" b="0" i="0" u="none" strike="noStrike" kern="1200" cap="none" spc="0" normalizeH="0" baseline="0" noProof="0" dirty="0">
              <a:ln>
                <a:noFill/>
              </a:ln>
              <a:solidFill>
                <a:srgbClr val="FFFF00"/>
              </a:solidFill>
              <a:effectLst/>
              <a:uLnTx/>
              <a:uFillTx/>
              <a:latin typeface="Segoe UI"/>
              <a:ea typeface="メイリオ"/>
              <a:cs typeface="+mn-cs"/>
            </a:endParaRPr>
          </a:p>
        </p:txBody>
      </p:sp>
    </p:spTree>
    <p:extLst>
      <p:ext uri="{BB962C8B-B14F-4D97-AF65-F5344CB8AC3E}">
        <p14:creationId xmlns:p14="http://schemas.microsoft.com/office/powerpoint/2010/main" val="18183635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5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75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How</a:t>
            </a:r>
            <a:r>
              <a:rPr lang="ja-JP" altLang="en-US" dirty="0"/>
              <a:t> </a:t>
            </a:r>
            <a:r>
              <a:rPr lang="en-US" altLang="ja-JP" dirty="0"/>
              <a:t>to</a:t>
            </a:r>
            <a:r>
              <a:rPr lang="ja-JP" altLang="en-US" dirty="0"/>
              <a:t> </a:t>
            </a:r>
            <a:r>
              <a:rPr lang="en-US" altLang="ja-JP" dirty="0"/>
              <a:t>decide</a:t>
            </a:r>
            <a:r>
              <a:rPr lang="ja-JP" altLang="en-US" dirty="0"/>
              <a:t> </a:t>
            </a:r>
            <a:r>
              <a:rPr lang="en-US" altLang="ja-JP" dirty="0"/>
              <a:t>theme.</a:t>
            </a:r>
            <a:endParaRPr kumimoji="1" lang="ja-JP" altLang="en-US" dirty="0"/>
          </a:p>
        </p:txBody>
      </p:sp>
      <p:sp>
        <p:nvSpPr>
          <p:cNvPr id="16" name="テキスト ボックス 15"/>
          <p:cNvSpPr txBox="1"/>
          <p:nvPr/>
        </p:nvSpPr>
        <p:spPr>
          <a:xfrm>
            <a:off x="8237143" y="1412148"/>
            <a:ext cx="3561388" cy="317009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en-US" altLang="ja-JP" sz="4000" b="1" i="0" u="none" strike="noStrike" kern="1200" cap="none" spc="0" normalizeH="0" baseline="0" noProof="0" dirty="0">
                <a:ln>
                  <a:noFill/>
                </a:ln>
                <a:solidFill>
                  <a:srgbClr val="F2EB15"/>
                </a:solidFill>
                <a:effectLst/>
                <a:uLnTx/>
                <a:uFillTx/>
                <a:latin typeface="Segoe UI"/>
                <a:ea typeface="メイリオ"/>
                <a:cs typeface="+mn-cs"/>
              </a:rPr>
              <a:t>Common </a:t>
            </a:r>
          </a:p>
          <a:p>
            <a:pPr marL="0" marR="0" lvl="0" indent="0" defTabSz="914400" rtl="0" eaLnBrk="1" fontAlgn="auto" latinLnBrk="0" hangingPunct="1">
              <a:lnSpc>
                <a:spcPct val="100000"/>
              </a:lnSpc>
              <a:spcBef>
                <a:spcPts val="0"/>
              </a:spcBef>
              <a:spcAft>
                <a:spcPts val="0"/>
              </a:spcAft>
              <a:buClrTx/>
              <a:buSzTx/>
              <a:buFontTx/>
              <a:buNone/>
              <a:tabLst/>
              <a:defRPr/>
            </a:pPr>
            <a:r>
              <a:rPr kumimoji="1" lang="en-US" altLang="ja-JP" sz="4000" b="1" i="0" u="none" strike="noStrike" kern="1200" cap="none" spc="0" normalizeH="0" baseline="0" noProof="0" dirty="0">
                <a:ln>
                  <a:noFill/>
                </a:ln>
                <a:solidFill>
                  <a:srgbClr val="F2EB15"/>
                </a:solidFill>
                <a:effectLst/>
                <a:uLnTx/>
                <a:uFillTx/>
                <a:latin typeface="Segoe UI"/>
                <a:ea typeface="メイリオ"/>
                <a:cs typeface="+mn-cs"/>
              </a:rPr>
              <a:t>points of </a:t>
            </a:r>
          </a:p>
          <a:p>
            <a:pPr marL="0" marR="0" lvl="0" indent="0" defTabSz="914400" rtl="0" eaLnBrk="1" fontAlgn="auto" latinLnBrk="0" hangingPunct="1">
              <a:lnSpc>
                <a:spcPct val="100000"/>
              </a:lnSpc>
              <a:spcBef>
                <a:spcPts val="0"/>
              </a:spcBef>
              <a:spcAft>
                <a:spcPts val="0"/>
              </a:spcAft>
              <a:buClrTx/>
              <a:buSzTx/>
              <a:buFontTx/>
              <a:buNone/>
              <a:tabLst/>
              <a:defRPr/>
            </a:pPr>
            <a:r>
              <a:rPr kumimoji="1" lang="en-US" altLang="ja-JP" sz="4000" b="1" dirty="0">
                <a:solidFill>
                  <a:srgbClr val="F2EB15"/>
                </a:solidFill>
                <a:latin typeface="Segoe UI"/>
                <a:ea typeface="メイリオ"/>
              </a:rPr>
              <a:t>three parts can become theme</a:t>
            </a:r>
            <a:endParaRPr kumimoji="1" lang="ja-JP" altLang="en-US" sz="4000" b="1" i="0" u="none" strike="noStrike" kern="1200" cap="none" spc="0" normalizeH="0" baseline="0" noProof="0" dirty="0">
              <a:ln>
                <a:noFill/>
              </a:ln>
              <a:solidFill>
                <a:srgbClr val="F2EB15"/>
              </a:solidFill>
              <a:effectLst/>
              <a:uLnTx/>
              <a:uFillTx/>
              <a:latin typeface="Segoe UI"/>
              <a:ea typeface="メイリオ"/>
              <a:cs typeface="+mn-cs"/>
            </a:endParaRPr>
          </a:p>
        </p:txBody>
      </p:sp>
      <p:sp>
        <p:nvSpPr>
          <p:cNvPr id="27" name="緑フリーフォーム: 図形 26"/>
          <p:cNvSpPr/>
          <p:nvPr/>
        </p:nvSpPr>
        <p:spPr>
          <a:xfrm>
            <a:off x="3511695" y="3334172"/>
            <a:ext cx="3147338" cy="3147338"/>
          </a:xfrm>
          <a:custGeom>
            <a:avLst/>
            <a:gdLst>
              <a:gd name="connsiteX0" fmla="*/ 0 w 3147338"/>
              <a:gd name="connsiteY0" fmla="*/ 1573669 h 3147338"/>
              <a:gd name="connsiteX1" fmla="*/ 1573669 w 3147338"/>
              <a:gd name="connsiteY1" fmla="*/ 0 h 3147338"/>
              <a:gd name="connsiteX2" fmla="*/ 3147338 w 3147338"/>
              <a:gd name="connsiteY2" fmla="*/ 1573669 h 3147338"/>
              <a:gd name="connsiteX3" fmla="*/ 1573669 w 3147338"/>
              <a:gd name="connsiteY3" fmla="*/ 3147338 h 3147338"/>
              <a:gd name="connsiteX4" fmla="*/ 0 w 3147338"/>
              <a:gd name="connsiteY4" fmla="*/ 1573669 h 3147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7338" h="3147338">
                <a:moveTo>
                  <a:pt x="0" y="1573669"/>
                </a:moveTo>
                <a:cubicBezTo>
                  <a:pt x="0" y="704556"/>
                  <a:pt x="704556" y="0"/>
                  <a:pt x="1573669" y="0"/>
                </a:cubicBezTo>
                <a:cubicBezTo>
                  <a:pt x="2442782" y="0"/>
                  <a:pt x="3147338" y="704556"/>
                  <a:pt x="3147338" y="1573669"/>
                </a:cubicBezTo>
                <a:cubicBezTo>
                  <a:pt x="3147338" y="2442782"/>
                  <a:pt x="2442782" y="3147338"/>
                  <a:pt x="1573669" y="3147338"/>
                </a:cubicBezTo>
                <a:cubicBezTo>
                  <a:pt x="704556" y="3147338"/>
                  <a:pt x="0" y="2442782"/>
                  <a:pt x="0" y="1573669"/>
                </a:cubicBezTo>
                <a:close/>
              </a:path>
            </a:pathLst>
          </a:custGeom>
        </p:spPr>
        <p:style>
          <a:lnRef idx="0">
            <a:schemeClr val="lt1">
              <a:hueOff val="0"/>
              <a:satOff val="0"/>
              <a:lumOff val="0"/>
              <a:alphaOff val="0"/>
            </a:schemeClr>
          </a:lnRef>
          <a:fillRef idx="3">
            <a:schemeClr val="accent3">
              <a:alpha val="50000"/>
              <a:hueOff val="0"/>
              <a:satOff val="0"/>
              <a:lumOff val="0"/>
              <a:alphaOff val="0"/>
            </a:schemeClr>
          </a:fillRef>
          <a:effectRef idx="0">
            <a:schemeClr val="accent3">
              <a:alpha val="50000"/>
              <a:hueOff val="0"/>
              <a:satOff val="0"/>
              <a:lumOff val="0"/>
              <a:alphaOff val="0"/>
            </a:schemeClr>
          </a:effectRef>
          <a:fontRef idx="minor">
            <a:schemeClr val="tx1"/>
          </a:fontRef>
        </p:style>
        <p:txBody>
          <a:bodyPr spcFirstLastPara="0" vert="horz" wrap="square" lIns="962561" tIns="813062" rIns="296375" bIns="603241" numCol="1" spcCol="1270" anchor="ctr" anchorCtr="0">
            <a:noAutofit/>
          </a:bodyPr>
          <a:lstStyle/>
          <a:p>
            <a:pPr marL="0" marR="0" lvl="0" indent="0" algn="ctr" defTabSz="1644650" rtl="0" eaLnBrk="1" fontAlgn="auto" latinLnBrk="0" hangingPunct="1">
              <a:lnSpc>
                <a:spcPct val="90000"/>
              </a:lnSpc>
              <a:spcBef>
                <a:spcPct val="0"/>
              </a:spcBef>
              <a:spcAft>
                <a:spcPct val="35000"/>
              </a:spcAft>
              <a:buClrTx/>
              <a:buSzTx/>
              <a:buFontTx/>
              <a:buNone/>
              <a:tabLst/>
              <a:defRPr/>
            </a:pPr>
            <a:r>
              <a:rPr kumimoji="1" lang="en-US" altLang="ja-JP" sz="3700" b="0" i="0" u="none" strike="noStrike" kern="1200" cap="none" spc="-300" normalizeH="0" baseline="0" noProof="0" dirty="0">
                <a:ln>
                  <a:noFill/>
                </a:ln>
                <a:solidFill>
                  <a:prstClr val="white"/>
                </a:solidFill>
                <a:effectLst/>
                <a:uLnTx/>
                <a:uFillTx/>
                <a:latin typeface="Segoe UI"/>
                <a:ea typeface="メイリオ"/>
                <a:cs typeface="+mn-cs"/>
              </a:rPr>
              <a:t>Merit</a:t>
            </a:r>
            <a:r>
              <a:rPr kumimoji="1" lang="en-US" altLang="ja-JP" sz="3700" b="0" i="0" u="none" strike="noStrike" kern="1200" cap="none" spc="-300" normalizeH="0" noProof="0" dirty="0">
                <a:ln>
                  <a:noFill/>
                </a:ln>
                <a:solidFill>
                  <a:prstClr val="white"/>
                </a:solidFill>
                <a:effectLst/>
                <a:uLnTx/>
                <a:uFillTx/>
                <a:latin typeface="Segoe UI"/>
                <a:ea typeface="メイリオ"/>
                <a:cs typeface="+mn-cs"/>
              </a:rPr>
              <a:t> for </a:t>
            </a:r>
          </a:p>
          <a:p>
            <a:pPr marL="0" marR="0" lvl="0" indent="0" algn="ctr" defTabSz="1644650" rtl="0" eaLnBrk="1" fontAlgn="auto" latinLnBrk="0" hangingPunct="1">
              <a:lnSpc>
                <a:spcPct val="90000"/>
              </a:lnSpc>
              <a:spcBef>
                <a:spcPct val="0"/>
              </a:spcBef>
              <a:spcAft>
                <a:spcPct val="35000"/>
              </a:spcAft>
              <a:buClrTx/>
              <a:buSzTx/>
              <a:buFontTx/>
              <a:buNone/>
              <a:tabLst/>
              <a:defRPr/>
            </a:pPr>
            <a:r>
              <a:rPr kumimoji="1" lang="en-US" altLang="ja-JP" sz="3700" spc="-300" noProof="0" dirty="0">
                <a:solidFill>
                  <a:prstClr val="white"/>
                </a:solidFill>
                <a:latin typeface="Segoe UI"/>
                <a:ea typeface="メイリオ"/>
              </a:rPr>
              <a:t>Audience</a:t>
            </a:r>
            <a:endParaRPr kumimoji="1" lang="ja-JP" altLang="en-US" sz="3700" b="0" i="0" u="none" strike="noStrike" kern="1200" cap="none" spc="-300" normalizeH="0" baseline="0" noProof="0" dirty="0">
              <a:ln>
                <a:noFill/>
              </a:ln>
              <a:solidFill>
                <a:prstClr val="white"/>
              </a:solidFill>
              <a:effectLst/>
              <a:uLnTx/>
              <a:uFillTx/>
              <a:latin typeface="Segoe UI"/>
              <a:ea typeface="メイリオ"/>
              <a:cs typeface="+mn-cs"/>
            </a:endParaRPr>
          </a:p>
        </p:txBody>
      </p:sp>
      <p:sp>
        <p:nvSpPr>
          <p:cNvPr id="39" name="青フリーフォーム: 図形 27"/>
          <p:cNvSpPr/>
          <p:nvPr/>
        </p:nvSpPr>
        <p:spPr>
          <a:xfrm>
            <a:off x="702365" y="3126431"/>
            <a:ext cx="3605737" cy="3147338"/>
          </a:xfrm>
          <a:custGeom>
            <a:avLst/>
            <a:gdLst>
              <a:gd name="connsiteX0" fmla="*/ 0 w 3147338"/>
              <a:gd name="connsiteY0" fmla="*/ 1573669 h 3147338"/>
              <a:gd name="connsiteX1" fmla="*/ 1573669 w 3147338"/>
              <a:gd name="connsiteY1" fmla="*/ 0 h 3147338"/>
              <a:gd name="connsiteX2" fmla="*/ 3147338 w 3147338"/>
              <a:gd name="connsiteY2" fmla="*/ 1573669 h 3147338"/>
              <a:gd name="connsiteX3" fmla="*/ 1573669 w 3147338"/>
              <a:gd name="connsiteY3" fmla="*/ 3147338 h 3147338"/>
              <a:gd name="connsiteX4" fmla="*/ 0 w 3147338"/>
              <a:gd name="connsiteY4" fmla="*/ 1573669 h 3147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7338" h="3147338">
                <a:moveTo>
                  <a:pt x="0" y="1573669"/>
                </a:moveTo>
                <a:cubicBezTo>
                  <a:pt x="0" y="704556"/>
                  <a:pt x="704556" y="0"/>
                  <a:pt x="1573669" y="0"/>
                </a:cubicBezTo>
                <a:cubicBezTo>
                  <a:pt x="2442782" y="0"/>
                  <a:pt x="3147338" y="704556"/>
                  <a:pt x="3147338" y="1573669"/>
                </a:cubicBezTo>
                <a:cubicBezTo>
                  <a:pt x="3147338" y="2442782"/>
                  <a:pt x="2442782" y="3147338"/>
                  <a:pt x="1573669" y="3147338"/>
                </a:cubicBezTo>
                <a:cubicBezTo>
                  <a:pt x="704556" y="3147338"/>
                  <a:pt x="0" y="2442782"/>
                  <a:pt x="0" y="1573669"/>
                </a:cubicBezTo>
                <a:close/>
              </a:path>
            </a:pathLst>
          </a:custGeom>
        </p:spPr>
        <p:style>
          <a:lnRef idx="0">
            <a:schemeClr val="lt1">
              <a:hueOff val="0"/>
              <a:satOff val="0"/>
              <a:lumOff val="0"/>
              <a:alphaOff val="0"/>
            </a:schemeClr>
          </a:lnRef>
          <a:fillRef idx="3">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spcFirstLastPara="0" vert="horz" wrap="square" lIns="296375" tIns="813062" rIns="962561" bIns="603241" numCol="1" spcCol="1270" anchor="ctr" anchorCtr="0">
            <a:noAutofit/>
          </a:bodyPr>
          <a:lstStyle/>
          <a:p>
            <a:pPr marL="0" marR="0" lvl="0" indent="0" algn="ctr" defTabSz="1644650" rtl="0" eaLnBrk="1" fontAlgn="auto" latinLnBrk="0" hangingPunct="1">
              <a:lnSpc>
                <a:spcPct val="90000"/>
              </a:lnSpc>
              <a:spcBef>
                <a:spcPct val="0"/>
              </a:spcBef>
              <a:spcAft>
                <a:spcPct val="35000"/>
              </a:spcAft>
              <a:buClrTx/>
              <a:buSzTx/>
              <a:buFontTx/>
              <a:buNone/>
              <a:tabLst/>
              <a:defRPr/>
            </a:pPr>
            <a:r>
              <a:rPr kumimoji="1" lang="en-US" altLang="ja-JP" sz="3700" b="0" i="0" u="none" strike="noStrike" kern="1200" cap="none" spc="0" normalizeH="0" baseline="0" noProof="0" dirty="0">
                <a:ln>
                  <a:noFill/>
                </a:ln>
                <a:solidFill>
                  <a:prstClr val="white"/>
                </a:solidFill>
                <a:effectLst/>
                <a:uLnTx/>
                <a:uFillTx/>
                <a:latin typeface="Segoe UI"/>
                <a:ea typeface="メイリオ"/>
                <a:cs typeface="+mn-cs"/>
              </a:rPr>
              <a:t>My knowledge and interest</a:t>
            </a:r>
            <a:endParaRPr kumimoji="1" lang="ja-JP" altLang="en-US" sz="3700" b="0" i="0" u="none" strike="noStrike" kern="1200" cap="none" spc="0" normalizeH="0" baseline="0" noProof="0" dirty="0">
              <a:ln>
                <a:noFill/>
              </a:ln>
              <a:solidFill>
                <a:prstClr val="white"/>
              </a:solidFill>
              <a:effectLst/>
              <a:uLnTx/>
              <a:uFillTx/>
              <a:latin typeface="Segoe UI"/>
              <a:ea typeface="メイリオ"/>
              <a:cs typeface="+mn-cs"/>
            </a:endParaRPr>
          </a:p>
        </p:txBody>
      </p:sp>
      <p:sp>
        <p:nvSpPr>
          <p:cNvPr id="26" name="赤フリーフォーム: 図形 25"/>
          <p:cNvSpPr/>
          <p:nvPr/>
        </p:nvSpPr>
        <p:spPr>
          <a:xfrm>
            <a:off x="2376031" y="1367086"/>
            <a:ext cx="3147338" cy="3147338"/>
          </a:xfrm>
          <a:custGeom>
            <a:avLst/>
            <a:gdLst>
              <a:gd name="connsiteX0" fmla="*/ 0 w 3147338"/>
              <a:gd name="connsiteY0" fmla="*/ 1573669 h 3147338"/>
              <a:gd name="connsiteX1" fmla="*/ 1573669 w 3147338"/>
              <a:gd name="connsiteY1" fmla="*/ 0 h 3147338"/>
              <a:gd name="connsiteX2" fmla="*/ 3147338 w 3147338"/>
              <a:gd name="connsiteY2" fmla="*/ 1573669 h 3147338"/>
              <a:gd name="connsiteX3" fmla="*/ 1573669 w 3147338"/>
              <a:gd name="connsiteY3" fmla="*/ 3147338 h 3147338"/>
              <a:gd name="connsiteX4" fmla="*/ 0 w 3147338"/>
              <a:gd name="connsiteY4" fmla="*/ 1573669 h 3147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7338" h="3147338">
                <a:moveTo>
                  <a:pt x="0" y="1573669"/>
                </a:moveTo>
                <a:cubicBezTo>
                  <a:pt x="0" y="704556"/>
                  <a:pt x="704556" y="0"/>
                  <a:pt x="1573669" y="0"/>
                </a:cubicBezTo>
                <a:cubicBezTo>
                  <a:pt x="2442782" y="0"/>
                  <a:pt x="3147338" y="704556"/>
                  <a:pt x="3147338" y="1573669"/>
                </a:cubicBezTo>
                <a:cubicBezTo>
                  <a:pt x="3147338" y="2442782"/>
                  <a:pt x="2442782" y="3147338"/>
                  <a:pt x="1573669" y="3147338"/>
                </a:cubicBezTo>
                <a:cubicBezTo>
                  <a:pt x="704556" y="3147338"/>
                  <a:pt x="0" y="2442782"/>
                  <a:pt x="0" y="1573669"/>
                </a:cubicBezTo>
                <a:close/>
              </a:path>
            </a:pathLst>
          </a:custGeom>
        </p:spPr>
        <p:style>
          <a:lnRef idx="0">
            <a:schemeClr val="lt1">
              <a:hueOff val="0"/>
              <a:satOff val="0"/>
              <a:lumOff val="0"/>
              <a:alphaOff val="0"/>
            </a:schemeClr>
          </a:lnRef>
          <a:fillRef idx="3">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spcFirstLastPara="0" vert="horz" wrap="square" lIns="419645" tIns="550784" rIns="419646" bIns="1180252" numCol="1" spcCol="1270" anchor="ctr" anchorCtr="0">
            <a:noAutofit/>
          </a:bodyPr>
          <a:lstStyle/>
          <a:p>
            <a:pPr marL="0" marR="0" lvl="0" indent="0" algn="ctr" defTabSz="1644650" rtl="0" eaLnBrk="1" fontAlgn="auto" latinLnBrk="0" hangingPunct="1">
              <a:lnSpc>
                <a:spcPct val="100000"/>
              </a:lnSpc>
              <a:spcBef>
                <a:spcPct val="0"/>
              </a:spcBef>
              <a:spcAft>
                <a:spcPct val="35000"/>
              </a:spcAft>
              <a:buClrTx/>
              <a:buSzTx/>
              <a:buFontTx/>
              <a:buNone/>
              <a:tabLst/>
              <a:defRPr/>
            </a:pPr>
            <a:endParaRPr kumimoji="1" lang="ja-JP" altLang="en-US" sz="3700" b="0" i="0" u="none" strike="noStrike" kern="1200" cap="none" spc="0" normalizeH="0" baseline="0" noProof="0" dirty="0">
              <a:ln>
                <a:noFill/>
              </a:ln>
              <a:solidFill>
                <a:prstClr val="white"/>
              </a:solidFill>
              <a:effectLst/>
              <a:uLnTx/>
              <a:uFillTx/>
              <a:latin typeface="Segoe UI"/>
              <a:ea typeface="メイリオ"/>
              <a:cs typeface="+mn-cs"/>
            </a:endParaRPr>
          </a:p>
        </p:txBody>
      </p:sp>
      <p:sp>
        <p:nvSpPr>
          <p:cNvPr id="34" name="赤フリーフォーム: 図形 33"/>
          <p:cNvSpPr/>
          <p:nvPr/>
        </p:nvSpPr>
        <p:spPr>
          <a:xfrm>
            <a:off x="2376031" y="1412148"/>
            <a:ext cx="3147338" cy="3147338"/>
          </a:xfrm>
          <a:custGeom>
            <a:avLst/>
            <a:gdLst>
              <a:gd name="connsiteX0" fmla="*/ 0 w 3147338"/>
              <a:gd name="connsiteY0" fmla="*/ 1573669 h 3147338"/>
              <a:gd name="connsiteX1" fmla="*/ 1573669 w 3147338"/>
              <a:gd name="connsiteY1" fmla="*/ 0 h 3147338"/>
              <a:gd name="connsiteX2" fmla="*/ 3147338 w 3147338"/>
              <a:gd name="connsiteY2" fmla="*/ 1573669 h 3147338"/>
              <a:gd name="connsiteX3" fmla="*/ 1573669 w 3147338"/>
              <a:gd name="connsiteY3" fmla="*/ 3147338 h 3147338"/>
              <a:gd name="connsiteX4" fmla="*/ 0 w 3147338"/>
              <a:gd name="connsiteY4" fmla="*/ 1573669 h 3147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7338" h="3147338">
                <a:moveTo>
                  <a:pt x="0" y="1573669"/>
                </a:moveTo>
                <a:cubicBezTo>
                  <a:pt x="0" y="704556"/>
                  <a:pt x="704556" y="0"/>
                  <a:pt x="1573669" y="0"/>
                </a:cubicBezTo>
                <a:cubicBezTo>
                  <a:pt x="2442782" y="0"/>
                  <a:pt x="3147338" y="704556"/>
                  <a:pt x="3147338" y="1573669"/>
                </a:cubicBezTo>
                <a:cubicBezTo>
                  <a:pt x="3147338" y="2442782"/>
                  <a:pt x="2442782" y="3147338"/>
                  <a:pt x="1573669" y="3147338"/>
                </a:cubicBezTo>
                <a:cubicBezTo>
                  <a:pt x="704556" y="3147338"/>
                  <a:pt x="0" y="2442782"/>
                  <a:pt x="0" y="1573669"/>
                </a:cubicBezTo>
                <a:close/>
              </a:path>
            </a:pathLst>
          </a:custGeom>
        </p:spPr>
        <p:style>
          <a:lnRef idx="0">
            <a:schemeClr val="lt1">
              <a:hueOff val="0"/>
              <a:satOff val="0"/>
              <a:lumOff val="0"/>
              <a:alphaOff val="0"/>
            </a:schemeClr>
          </a:lnRef>
          <a:fillRef idx="3">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spcFirstLastPara="0" vert="horz" wrap="square" lIns="419645" tIns="550784" rIns="419646" bIns="1180252" numCol="1" spcCol="1270" anchor="ctr" anchorCtr="0">
            <a:noAutofit/>
          </a:bodyPr>
          <a:lstStyle/>
          <a:p>
            <a:pPr marL="0" marR="0" lvl="0" indent="0" algn="ctr" defTabSz="1644650" rtl="0" eaLnBrk="1" fontAlgn="auto" latinLnBrk="0" hangingPunct="1">
              <a:lnSpc>
                <a:spcPct val="100000"/>
              </a:lnSpc>
              <a:spcBef>
                <a:spcPct val="0"/>
              </a:spcBef>
              <a:spcAft>
                <a:spcPct val="35000"/>
              </a:spcAft>
              <a:buClrTx/>
              <a:buSzTx/>
              <a:buFontTx/>
              <a:buNone/>
              <a:tabLst/>
              <a:defRPr/>
            </a:pPr>
            <a:r>
              <a:rPr kumimoji="1" lang="en-US" altLang="ja-JP" sz="3700" b="0" i="0" u="none" strike="noStrike" kern="1200" cap="none" spc="0" normalizeH="0" baseline="0" noProof="0" dirty="0">
                <a:ln>
                  <a:noFill/>
                </a:ln>
                <a:solidFill>
                  <a:prstClr val="white"/>
                </a:solidFill>
                <a:effectLst/>
                <a:uLnTx/>
                <a:uFillTx/>
                <a:latin typeface="Segoe UI"/>
                <a:ea typeface="メイリオ"/>
                <a:cs typeface="+mn-cs"/>
              </a:rPr>
              <a:t>VISION</a:t>
            </a:r>
            <a:br>
              <a:rPr kumimoji="1" lang="en-US" altLang="ja-JP" sz="3700" b="0" i="0" u="none" strike="noStrike" kern="1200" cap="none" spc="0" normalizeH="0" baseline="0" noProof="0" dirty="0">
                <a:ln>
                  <a:noFill/>
                </a:ln>
                <a:solidFill>
                  <a:prstClr val="white"/>
                </a:solidFill>
                <a:effectLst/>
                <a:uLnTx/>
                <a:uFillTx/>
                <a:latin typeface="Segoe UI"/>
                <a:ea typeface="メイリオ"/>
                <a:cs typeface="+mn-cs"/>
              </a:rPr>
            </a:br>
            <a:r>
              <a:rPr kumimoji="1" lang="en-US" altLang="ja-JP" sz="3700" dirty="0">
                <a:solidFill>
                  <a:prstClr val="white"/>
                </a:solidFill>
                <a:latin typeface="Segoe UI"/>
                <a:ea typeface="メイリオ"/>
              </a:rPr>
              <a:t>Values</a:t>
            </a:r>
            <a:endParaRPr kumimoji="1" lang="ja-JP" altLang="en-US" sz="3700" b="0" i="0" u="none" strike="noStrike" kern="1200" cap="none" spc="0" normalizeH="0" baseline="0" noProof="0" dirty="0">
              <a:ln>
                <a:noFill/>
              </a:ln>
              <a:solidFill>
                <a:prstClr val="white"/>
              </a:solidFill>
              <a:effectLst/>
              <a:uLnTx/>
              <a:uFillTx/>
              <a:latin typeface="Segoe UI"/>
              <a:ea typeface="メイリオ"/>
              <a:cs typeface="+mn-cs"/>
            </a:endParaRPr>
          </a:p>
        </p:txBody>
      </p:sp>
      <p:sp>
        <p:nvSpPr>
          <p:cNvPr id="19" name="フリーフォーム: 図形 18"/>
          <p:cNvSpPr/>
          <p:nvPr/>
        </p:nvSpPr>
        <p:spPr>
          <a:xfrm>
            <a:off x="3930555" y="3289110"/>
            <a:ext cx="7219666" cy="1037230"/>
          </a:xfrm>
          <a:custGeom>
            <a:avLst/>
            <a:gdLst>
              <a:gd name="connsiteX0" fmla="*/ 0 w 7219666"/>
              <a:gd name="connsiteY0" fmla="*/ 1037230 h 1037230"/>
              <a:gd name="connsiteX1" fmla="*/ 1037230 w 7219666"/>
              <a:gd name="connsiteY1" fmla="*/ 0 h 1037230"/>
              <a:gd name="connsiteX2" fmla="*/ 7219666 w 7219666"/>
              <a:gd name="connsiteY2" fmla="*/ 0 h 1037230"/>
            </a:gdLst>
            <a:ahLst/>
            <a:cxnLst>
              <a:cxn ang="0">
                <a:pos x="connsiteX0" y="connsiteY0"/>
              </a:cxn>
              <a:cxn ang="0">
                <a:pos x="connsiteX1" y="connsiteY1"/>
              </a:cxn>
              <a:cxn ang="0">
                <a:pos x="connsiteX2" y="connsiteY2"/>
              </a:cxn>
            </a:cxnLst>
            <a:rect l="l" t="t" r="r" b="b"/>
            <a:pathLst>
              <a:path w="7219666" h="1037230">
                <a:moveTo>
                  <a:pt x="0" y="1037230"/>
                </a:moveTo>
                <a:lnTo>
                  <a:pt x="1037230" y="0"/>
                </a:lnTo>
                <a:lnTo>
                  <a:pt x="7219666" y="0"/>
                </a:lnTo>
              </a:path>
            </a:pathLst>
          </a:custGeom>
          <a:noFill/>
          <a:ln w="31750">
            <a:solidFill>
              <a:srgbClr val="F2E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Segoe UI"/>
              <a:ea typeface="メイリオ"/>
              <a:cs typeface="+mn-cs"/>
            </a:endParaRPr>
          </a:p>
        </p:txBody>
      </p:sp>
    </p:spTree>
    <p:extLst>
      <p:ext uri="{BB962C8B-B14F-4D97-AF65-F5344CB8AC3E}">
        <p14:creationId xmlns:p14="http://schemas.microsoft.com/office/powerpoint/2010/main" val="36686700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750"/>
                                        <p:tgtEl>
                                          <p:spTgt spid="19"/>
                                        </p:tgtEl>
                                      </p:cBhvr>
                                    </p:animEffect>
                                  </p:childTnLst>
                                </p:cTn>
                              </p:par>
                            </p:childTnLst>
                          </p:cTn>
                        </p:par>
                        <p:par>
                          <p:cTn id="24" fill="hold">
                            <p:stCondLst>
                              <p:cond delay="750"/>
                            </p:stCondLst>
                            <p:childTnLst>
                              <p:par>
                                <p:cTn id="25" presetID="10"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7" grpId="0" animBg="1"/>
      <p:bldP spid="39" grpId="0" animBg="1"/>
      <p:bldP spid="26" grpId="0" animBg="1"/>
      <p:bldP spid="34" grpId="0" animBg="1"/>
      <p:bldP spid="1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rotWithShape="1">
          <a:blip r:embed="rId3">
            <a:extLst>
              <a:ext uri="{28A0092B-C50C-407E-A947-70E740481C1C}">
                <a14:useLocalDpi xmlns:a14="http://schemas.microsoft.com/office/drawing/2010/main" val="0"/>
              </a:ext>
            </a:extLst>
          </a:blip>
          <a:srcRect l="66667"/>
          <a:stretch/>
        </p:blipFill>
        <p:spPr>
          <a:xfrm>
            <a:off x="9144000" y="0"/>
            <a:ext cx="3047999" cy="6858000"/>
          </a:xfrm>
          <a:prstGeom prst="rect">
            <a:avLst/>
          </a:prstGeom>
        </p:spPr>
      </p:pic>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コンテンツ プレースホルダー 2"/>
          <p:cNvSpPr txBox="1">
            <a:spLocks/>
          </p:cNvSpPr>
          <p:nvPr/>
        </p:nvSpPr>
        <p:spPr>
          <a:xfrm>
            <a:off x="12192000" y="736556"/>
            <a:ext cx="4869472" cy="1786080"/>
          </a:xfrm>
          <a:prstGeom prst="rect">
            <a:avLst/>
          </a:prstGeom>
        </p:spPr>
        <p:txBody>
          <a:bodyPr vert="horz" lIns="91440" tIns="45720" rIns="91440" bIns="45720" rtlCol="0">
            <a:noAutofit/>
          </a:bodyPr>
          <a:lstStyle>
            <a:lvl1pPr marL="457189" indent="-457189" algn="l" defTabSz="1219170" rtl="0" eaLnBrk="1" latinLnBrk="0" hangingPunct="1">
              <a:spcBef>
                <a:spcPct val="20000"/>
              </a:spcBef>
              <a:buFont typeface="Arial" panose="020B0604020202020204" pitchFamily="34" charset="0"/>
              <a:buChar char="•"/>
              <a:defRPr kumimoji="1" sz="4400" kern="1200">
                <a:solidFill>
                  <a:schemeClr val="bg1">
                    <a:lumMod val="85000"/>
                  </a:schemeClr>
                </a:solidFill>
                <a:latin typeface="+mn-lt"/>
                <a:ea typeface="+mn-ea"/>
                <a:cs typeface="+mn-cs"/>
              </a:defRPr>
            </a:lvl1pPr>
            <a:lvl2pPr marL="990575" indent="-380990" algn="l" defTabSz="1219170" rtl="0" eaLnBrk="1" latinLnBrk="0" hangingPunct="1">
              <a:lnSpc>
                <a:spcPct val="150000"/>
              </a:lnSpc>
              <a:spcBef>
                <a:spcPct val="20000"/>
              </a:spcBef>
              <a:buFont typeface="Arial" panose="020B0604020202020204" pitchFamily="34" charset="0"/>
              <a:buChar char="–"/>
              <a:defRPr kumimoji="1" sz="3200" kern="1200">
                <a:solidFill>
                  <a:schemeClr val="bg1">
                    <a:lumMod val="85000"/>
                  </a:schemeClr>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kumimoji="1" sz="3200" kern="1200">
                <a:solidFill>
                  <a:schemeClr val="bg1">
                    <a:lumMod val="85000"/>
                  </a:schemeClr>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kumimoji="1" sz="2667" kern="1200">
                <a:solidFill>
                  <a:schemeClr val="bg1">
                    <a:lumMod val="85000"/>
                  </a:schemeClr>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kumimoji="1" sz="2667" kern="1200">
                <a:solidFill>
                  <a:schemeClr val="bg1">
                    <a:lumMod val="85000"/>
                  </a:schemeClr>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9pPr>
          </a:lstStyle>
          <a:p>
            <a:pPr marL="0" marR="0" lvl="0" indent="0" algn="l" defTabSz="1219170" rtl="0" eaLnBrk="1" fontAlgn="auto" latinLnBrk="0" hangingPunct="1">
              <a:lnSpc>
                <a:spcPct val="120000"/>
              </a:lnSpc>
              <a:spcBef>
                <a:spcPct val="20000"/>
              </a:spcBef>
              <a:spcAft>
                <a:spcPts val="0"/>
              </a:spcAft>
              <a:buClrTx/>
              <a:buSzTx/>
              <a:buFont typeface="Arial" panose="020B0604020202020204" pitchFamily="34" charset="0"/>
              <a:buNone/>
              <a:tabLst/>
              <a:defRPr/>
            </a:pPr>
            <a:r>
              <a:rPr kumimoji="1" lang="en-US" altLang="ja-JP" sz="1800" b="0" i="0" u="none" strike="noStrike" kern="1200" cap="none" spc="0" normalizeH="0" baseline="0" noProof="0" dirty="0">
                <a:ln>
                  <a:noFill/>
                </a:ln>
                <a:solidFill>
                  <a:prstClr val="white">
                    <a:lumMod val="95000"/>
                  </a:prstClr>
                </a:solidFill>
                <a:effectLst/>
                <a:uLnTx/>
                <a:uFillTx/>
                <a:latin typeface="小塚明朝 Pro M" panose="02020600000000000000" pitchFamily="18" charset="-128"/>
                <a:ea typeface="小塚明朝 Pro M" panose="02020600000000000000" pitchFamily="18" charset="-128"/>
                <a:cs typeface="+mn-cs"/>
              </a:rPr>
              <a:t>Here’s his presentation secret: Jobs </a:t>
            </a:r>
            <a:r>
              <a:rPr kumimoji="1" lang="en-US" altLang="ja-JP" sz="1800" b="0" i="0" u="sng" strike="noStrike" kern="1200" cap="none" spc="0" normalizeH="0" baseline="0" noProof="0" dirty="0">
                <a:ln>
                  <a:noFill/>
                </a:ln>
                <a:solidFill>
                  <a:srgbClr val="F2EB15"/>
                </a:solidFill>
                <a:effectLst/>
                <a:uLnTx/>
                <a:uFillTx/>
                <a:latin typeface="小塚明朝 Pro M" panose="02020600000000000000" pitchFamily="18" charset="-128"/>
                <a:ea typeface="小塚明朝 Pro M" panose="02020600000000000000" pitchFamily="18" charset="-128"/>
                <a:cs typeface="+mn-cs"/>
              </a:rPr>
              <a:t>rehearses for hours</a:t>
            </a:r>
            <a:r>
              <a:rPr kumimoji="1" lang="en-US" altLang="ja-JP" sz="1800" b="0" i="0" u="none" strike="noStrike" kern="1200" cap="none" spc="0" normalizeH="0" baseline="0" noProof="0" dirty="0">
                <a:ln>
                  <a:noFill/>
                </a:ln>
                <a:solidFill>
                  <a:prstClr val="white">
                    <a:lumMod val="95000"/>
                  </a:prstClr>
                </a:solidFill>
                <a:effectLst/>
                <a:uLnTx/>
                <a:uFillTx/>
                <a:latin typeface="小塚明朝 Pro M" panose="02020600000000000000" pitchFamily="18" charset="-128"/>
                <a:ea typeface="小塚明朝 Pro M" panose="02020600000000000000" pitchFamily="18" charset="-128"/>
                <a:cs typeface="+mn-cs"/>
              </a:rPr>
              <a:t>. To be more precise: many, many hours over </a:t>
            </a:r>
            <a:r>
              <a:rPr kumimoji="1" lang="en-US" altLang="ja-JP" sz="1800" b="0" i="0" u="sng" strike="noStrike" kern="1200" cap="none" spc="0" normalizeH="0" baseline="0" noProof="0" dirty="0">
                <a:ln>
                  <a:noFill/>
                </a:ln>
                <a:solidFill>
                  <a:srgbClr val="F2EB15"/>
                </a:solidFill>
                <a:effectLst/>
                <a:uLnTx/>
                <a:uFillTx/>
                <a:latin typeface="小塚明朝 Pro M" panose="02020600000000000000" pitchFamily="18" charset="-128"/>
                <a:ea typeface="小塚明朝 Pro M" panose="02020600000000000000" pitchFamily="18" charset="-128"/>
                <a:cs typeface="+mn-cs"/>
              </a:rPr>
              <a:t>many, many days</a:t>
            </a:r>
            <a:r>
              <a:rPr kumimoji="1" lang="en-US" altLang="ja-JP" sz="1800" b="0" i="0" u="none" strike="noStrike" kern="1200" cap="none" spc="0" normalizeH="0" baseline="0" noProof="0" dirty="0">
                <a:ln>
                  <a:noFill/>
                </a:ln>
                <a:solidFill>
                  <a:prstClr val="white">
                    <a:lumMod val="95000"/>
                  </a:prstClr>
                </a:solidFill>
                <a:effectLst/>
                <a:uLnTx/>
                <a:uFillTx/>
                <a:latin typeface="小塚明朝 Pro M" panose="02020600000000000000" pitchFamily="18" charset="-128"/>
                <a:ea typeface="小塚明朝 Pro M" panose="02020600000000000000" pitchFamily="18" charset="-128"/>
                <a:cs typeface="+mn-cs"/>
              </a:rPr>
              <a:t>.</a:t>
            </a:r>
          </a:p>
          <a:p>
            <a:pPr marL="0" marR="0" lvl="0" indent="0" algn="r" defTabSz="1219170" rtl="0" eaLnBrk="1" fontAlgn="auto" latinLnBrk="0" hangingPunct="1">
              <a:lnSpc>
                <a:spcPct val="200000"/>
              </a:lnSpc>
              <a:spcBef>
                <a:spcPct val="20000"/>
              </a:spcBef>
              <a:spcAft>
                <a:spcPts val="0"/>
              </a:spcAft>
              <a:buClrTx/>
              <a:buSzTx/>
              <a:buFont typeface="Arial" panose="020B0604020202020204" pitchFamily="34" charset="0"/>
              <a:buNone/>
              <a:tabLst/>
              <a:defRPr/>
            </a:pPr>
            <a:r>
              <a:rPr kumimoji="1" lang="en-US" altLang="ja-JP" sz="1200" b="0" i="0" u="none" strike="noStrike" kern="1200" cap="none" spc="0" normalizeH="0" baseline="0" noProof="0" dirty="0">
                <a:ln>
                  <a:noFill/>
                </a:ln>
                <a:solidFill>
                  <a:prstClr val="white">
                    <a:lumMod val="95000"/>
                  </a:prstClr>
                </a:solidFill>
                <a:effectLst/>
                <a:uLnTx/>
                <a:uFillTx/>
                <a:latin typeface="小塚明朝 Pro M" panose="02020600000000000000" pitchFamily="18" charset="-128"/>
                <a:ea typeface="小塚明朝 Pro M" panose="02020600000000000000" pitchFamily="18" charset="-128"/>
                <a:cs typeface="+mn-cs"/>
              </a:rPr>
              <a:t>From “The Presentation Secrets of Steve Jobs”</a:t>
            </a:r>
            <a:endParaRPr kumimoji="1" lang="en-US" altLang="ja-JP" sz="1600" b="0" i="0" u="none" strike="noStrike" kern="1200" cap="none" spc="0" normalizeH="0" baseline="0" noProof="0" dirty="0">
              <a:ln>
                <a:noFill/>
              </a:ln>
              <a:solidFill>
                <a:prstClr val="white">
                  <a:lumMod val="95000"/>
                </a:prstClr>
              </a:solidFill>
              <a:effectLst/>
              <a:uLnTx/>
              <a:uFillTx/>
              <a:latin typeface="小塚明朝 Pro M" panose="02020600000000000000" pitchFamily="18" charset="-128"/>
              <a:ea typeface="小塚明朝 Pro M" panose="02020600000000000000" pitchFamily="18" charset="-128"/>
              <a:cs typeface="+mn-cs"/>
            </a:endParaRPr>
          </a:p>
        </p:txBody>
      </p:sp>
      <p:pic>
        <p:nvPicPr>
          <p:cNvPr id="2" name="図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97279" y="6719275"/>
            <a:ext cx="312037" cy="108173"/>
          </a:xfrm>
          <a:prstGeom prst="rect">
            <a:avLst/>
          </a:prstGeom>
        </p:spPr>
      </p:pic>
      <p:sp>
        <p:nvSpPr>
          <p:cNvPr id="8" name="テキスト ボックス 7"/>
          <p:cNvSpPr txBox="1"/>
          <p:nvPr/>
        </p:nvSpPr>
        <p:spPr>
          <a:xfrm>
            <a:off x="10258457" y="6657945"/>
            <a:ext cx="1933543"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700" b="0" i="0" u="none" strike="noStrike" kern="1200" cap="none" spc="0" normalizeH="0" baseline="0" noProof="0" dirty="0">
                <a:ln>
                  <a:noFill/>
                </a:ln>
                <a:solidFill>
                  <a:prstClr val="white">
                    <a:lumMod val="65000"/>
                  </a:prstClr>
                </a:solidFill>
                <a:effectLst/>
                <a:uLnTx/>
                <a:uFillTx/>
                <a:latin typeface="Segoe UI"/>
                <a:ea typeface="メイリオ"/>
                <a:cs typeface="+mn-cs"/>
              </a:rPr>
              <a:t>Photo by </a:t>
            </a:r>
            <a:r>
              <a:rPr kumimoji="1" lang="en-US" altLang="ja-JP" sz="700" b="0" i="0" u="none" strike="noStrike" kern="1200" cap="none" spc="0" normalizeH="0" baseline="0" noProof="0" dirty="0" err="1">
                <a:ln>
                  <a:noFill/>
                </a:ln>
                <a:solidFill>
                  <a:prstClr val="white">
                    <a:lumMod val="65000"/>
                  </a:prstClr>
                </a:solidFill>
                <a:effectLst/>
                <a:uLnTx/>
                <a:uFillTx/>
                <a:latin typeface="Segoe UI"/>
                <a:ea typeface="メイリオ"/>
                <a:cs typeface="+mn-cs"/>
              </a:rPr>
              <a:t>tenz</a:t>
            </a:r>
            <a:r>
              <a:rPr kumimoji="1" lang="en-US" altLang="ja-JP" sz="700" b="0" i="0" u="none" strike="noStrike" kern="1200" cap="none" spc="0" normalizeH="0" baseline="0" noProof="0" dirty="0">
                <a:ln>
                  <a:noFill/>
                </a:ln>
                <a:solidFill>
                  <a:prstClr val="white">
                    <a:lumMod val="65000"/>
                  </a:prstClr>
                </a:solidFill>
                <a:effectLst/>
                <a:uLnTx/>
                <a:uFillTx/>
                <a:latin typeface="Segoe UI"/>
                <a:ea typeface="メイリオ"/>
                <a:cs typeface="+mn-cs"/>
              </a:rPr>
              <a:t> – Steve Jobs 1955-2011(2011)</a:t>
            </a:r>
            <a:endParaRPr kumimoji="1" lang="ja-JP" altLang="en-US" sz="700" b="0" i="0" u="none" strike="noStrike" kern="1200" cap="none" spc="0" normalizeH="0" baseline="0" noProof="0" dirty="0">
              <a:ln>
                <a:noFill/>
              </a:ln>
              <a:solidFill>
                <a:prstClr val="white">
                  <a:lumMod val="65000"/>
                </a:prstClr>
              </a:solidFill>
              <a:effectLst/>
              <a:uLnTx/>
              <a:uFillTx/>
              <a:latin typeface="Segoe UI"/>
              <a:ea typeface="メイリオ"/>
              <a:cs typeface="+mn-cs"/>
            </a:endParaRPr>
          </a:p>
        </p:txBody>
      </p:sp>
      <p:sp>
        <p:nvSpPr>
          <p:cNvPr id="3" name="コンテンツ プレースホルダー 2"/>
          <p:cNvSpPr>
            <a:spLocks noGrp="1"/>
          </p:cNvSpPr>
          <p:nvPr>
            <p:ph idx="1"/>
          </p:nvPr>
        </p:nvSpPr>
        <p:spPr>
          <a:xfrm>
            <a:off x="5807239" y="406447"/>
            <a:ext cx="4860760" cy="730868"/>
          </a:xfrm>
        </p:spPr>
        <p:txBody>
          <a:bodyPr>
            <a:noAutofit/>
          </a:bodyPr>
          <a:lstStyle/>
          <a:p>
            <a:pPr marL="0" indent="0">
              <a:lnSpc>
                <a:spcPct val="140000"/>
              </a:lnSpc>
              <a:buNone/>
            </a:pPr>
            <a:r>
              <a:rPr lang="en-US" altLang="ja-JP" sz="4000" b="1" dirty="0">
                <a:solidFill>
                  <a:srgbClr val="FFFF00"/>
                </a:solidFill>
                <a:latin typeface="+mj-lt"/>
                <a:ea typeface="游明朝 Demibold" panose="02020600000000000000" pitchFamily="18" charset="-128"/>
                <a:cs typeface="Adobe Arabic" panose="02040503050201020203" pitchFamily="18" charset="-78"/>
              </a:rPr>
              <a:t>Secret points  </a:t>
            </a:r>
            <a:endParaRPr lang="ja-JP" altLang="en-US" sz="4000" b="1" dirty="0">
              <a:solidFill>
                <a:srgbClr val="FFFF00"/>
              </a:solidFill>
              <a:latin typeface="+mj-lt"/>
              <a:ea typeface="游明朝 Demibold" panose="02020600000000000000" pitchFamily="18" charset="-128"/>
              <a:cs typeface="Adobe Arabic" panose="02040503050201020203" pitchFamily="18" charset="-78"/>
            </a:endParaRPr>
          </a:p>
        </p:txBody>
      </p:sp>
      <p:sp>
        <p:nvSpPr>
          <p:cNvPr id="20" name="コンテンツ プレースホルダー 2"/>
          <p:cNvSpPr txBox="1">
            <a:spLocks/>
          </p:cNvSpPr>
          <p:nvPr/>
        </p:nvSpPr>
        <p:spPr>
          <a:xfrm>
            <a:off x="6364468" y="1334182"/>
            <a:ext cx="4860760" cy="831763"/>
          </a:xfrm>
          <a:prstGeom prst="rect">
            <a:avLst/>
          </a:prstGeom>
        </p:spPr>
        <p:txBody>
          <a:bodyPr vert="horz" lIns="91440" tIns="45720" rIns="91440" bIns="45720" rtlCol="0">
            <a:noAutofit/>
          </a:bodyPr>
          <a:lstStyle>
            <a:lvl1pPr marL="457189" indent="-457189" algn="l" defTabSz="1219170" rtl="0" eaLnBrk="1" latinLnBrk="0" hangingPunct="1">
              <a:spcBef>
                <a:spcPct val="20000"/>
              </a:spcBef>
              <a:buFont typeface="Arial" panose="020B0604020202020204" pitchFamily="34" charset="0"/>
              <a:buChar char="•"/>
              <a:defRPr kumimoji="1" sz="4400" kern="1200">
                <a:solidFill>
                  <a:schemeClr val="bg1">
                    <a:lumMod val="85000"/>
                  </a:schemeClr>
                </a:solidFill>
                <a:latin typeface="+mn-lt"/>
                <a:ea typeface="+mn-ea"/>
                <a:cs typeface="+mn-cs"/>
              </a:defRPr>
            </a:lvl1pPr>
            <a:lvl2pPr marL="990575" indent="-380990" algn="l" defTabSz="1219170" rtl="0" eaLnBrk="1" latinLnBrk="0" hangingPunct="1">
              <a:lnSpc>
                <a:spcPct val="150000"/>
              </a:lnSpc>
              <a:spcBef>
                <a:spcPct val="20000"/>
              </a:spcBef>
              <a:buFont typeface="Arial" panose="020B0604020202020204" pitchFamily="34" charset="0"/>
              <a:buChar char="–"/>
              <a:defRPr kumimoji="1" sz="3200" kern="1200">
                <a:solidFill>
                  <a:schemeClr val="bg1">
                    <a:lumMod val="85000"/>
                  </a:schemeClr>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kumimoji="1" sz="3200" kern="1200">
                <a:solidFill>
                  <a:schemeClr val="bg1">
                    <a:lumMod val="85000"/>
                  </a:schemeClr>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kumimoji="1" sz="2667" kern="1200">
                <a:solidFill>
                  <a:schemeClr val="bg1">
                    <a:lumMod val="85000"/>
                  </a:schemeClr>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kumimoji="1" sz="2667" kern="1200">
                <a:solidFill>
                  <a:schemeClr val="bg1">
                    <a:lumMod val="85000"/>
                  </a:schemeClr>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9pPr>
          </a:lstStyle>
          <a:p>
            <a:pPr marL="0" marR="0" lvl="0" indent="0" algn="l" defTabSz="1219170" rtl="0" eaLnBrk="1" fontAlgn="auto" latinLnBrk="0" hangingPunct="1">
              <a:lnSpc>
                <a:spcPct val="140000"/>
              </a:lnSpc>
              <a:spcBef>
                <a:spcPct val="20000"/>
              </a:spcBef>
              <a:spcAft>
                <a:spcPts val="0"/>
              </a:spcAft>
              <a:buClrTx/>
              <a:buSzTx/>
              <a:buFont typeface="Arial" panose="020B0604020202020204" pitchFamily="34" charset="0"/>
              <a:buNone/>
              <a:tabLst/>
              <a:defRPr/>
            </a:pPr>
            <a:r>
              <a:rPr lang="en-US" altLang="ja-JP" sz="3200" b="1" dirty="0">
                <a:solidFill>
                  <a:srgbClr val="F2EB15"/>
                </a:solidFill>
                <a:latin typeface="+mj-lt"/>
                <a:ea typeface="游明朝 Demibold" panose="02020600000000000000" pitchFamily="18" charset="-128"/>
                <a:cs typeface="Adobe Arabic" panose="02040503050201020203" pitchFamily="18" charset="-78"/>
              </a:rPr>
              <a:t>of </a:t>
            </a:r>
            <a:r>
              <a:rPr kumimoji="1" lang="en-US" altLang="ja-JP" sz="3200" b="1" i="0" strike="noStrike" kern="1200" cap="none" spc="0" normalizeH="0" baseline="0" noProof="0" dirty="0">
                <a:ln>
                  <a:noFill/>
                </a:ln>
                <a:solidFill>
                  <a:srgbClr val="F2EB15"/>
                </a:solidFill>
                <a:effectLst/>
                <a:uLnTx/>
                <a:uFillTx/>
                <a:latin typeface="+mj-lt"/>
                <a:ea typeface="游明朝 Demibold" panose="02020600000000000000" pitchFamily="18" charset="-128"/>
                <a:cs typeface="Adobe Arabic" panose="02040503050201020203" pitchFamily="18" charset="-78"/>
              </a:rPr>
              <a:t>good presentations is </a:t>
            </a:r>
            <a:r>
              <a:rPr kumimoji="1" lang="en-US" altLang="ja-JP" sz="3200" b="1" i="0" u="sng" strike="noStrike" kern="1200" cap="none" spc="0" normalizeH="0" baseline="0" noProof="0" dirty="0">
                <a:ln>
                  <a:noFill/>
                </a:ln>
                <a:solidFill>
                  <a:srgbClr val="F2EB15"/>
                </a:solidFill>
                <a:effectLst/>
                <a:uLnTx/>
                <a:uFillTx/>
                <a:latin typeface="+mj-lt"/>
                <a:ea typeface="游明朝 Demibold" panose="02020600000000000000" pitchFamily="18" charset="-128"/>
                <a:cs typeface="Adobe Arabic" panose="02040503050201020203" pitchFamily="18" charset="-78"/>
              </a:rPr>
              <a:t>based</a:t>
            </a:r>
            <a:r>
              <a:rPr kumimoji="1" lang="en-US" altLang="ja-JP" sz="3200" b="1" i="0" u="sng" strike="noStrike" kern="1200" cap="none" spc="0" normalizeH="0" noProof="0" dirty="0">
                <a:ln>
                  <a:noFill/>
                </a:ln>
                <a:solidFill>
                  <a:srgbClr val="F2EB15"/>
                </a:solidFill>
                <a:effectLst/>
                <a:uLnTx/>
                <a:uFillTx/>
                <a:latin typeface="+mj-lt"/>
                <a:ea typeface="游明朝 Demibold" panose="02020600000000000000" pitchFamily="18" charset="-128"/>
                <a:cs typeface="Adobe Arabic" panose="02040503050201020203" pitchFamily="18" charset="-78"/>
              </a:rPr>
              <a:t> on </a:t>
            </a:r>
            <a:r>
              <a:rPr kumimoji="1" lang="en-US" altLang="ja-JP" sz="3200" b="1" i="0" u="sng" strike="noStrike" kern="1200" cap="none" spc="0" normalizeH="0" baseline="0" noProof="0" dirty="0">
                <a:ln>
                  <a:noFill/>
                </a:ln>
                <a:solidFill>
                  <a:srgbClr val="F2EB15"/>
                </a:solidFill>
                <a:effectLst/>
                <a:uLnTx/>
                <a:uFillTx/>
                <a:latin typeface="+mj-lt"/>
                <a:ea typeface="游明朝 Demibold" panose="02020600000000000000" pitchFamily="18" charset="-128"/>
                <a:cs typeface="Adobe Arabic" panose="02040503050201020203" pitchFamily="18" charset="-78"/>
              </a:rPr>
              <a:t>practice</a:t>
            </a:r>
            <a:r>
              <a:rPr kumimoji="1" lang="en-US" altLang="ja-JP" sz="3200" b="1" i="0" u="sng" strike="noStrike" kern="1200" cap="none" spc="0" normalizeH="0" noProof="0" dirty="0">
                <a:ln>
                  <a:noFill/>
                </a:ln>
                <a:solidFill>
                  <a:srgbClr val="F2EB15"/>
                </a:solidFill>
                <a:effectLst/>
                <a:uLnTx/>
                <a:uFillTx/>
                <a:latin typeface="+mj-lt"/>
                <a:ea typeface="游明朝 Demibold" panose="02020600000000000000" pitchFamily="18" charset="-128"/>
                <a:cs typeface="Adobe Arabic" panose="02040503050201020203" pitchFamily="18" charset="-78"/>
              </a:rPr>
              <a:t> of many hours</a:t>
            </a:r>
            <a:r>
              <a:rPr kumimoji="1" lang="en-US" altLang="ja-JP" sz="3200" b="0" i="0" u="sng" strike="noStrike" kern="1200" cap="none" spc="0" normalizeH="0" noProof="0" dirty="0">
                <a:ln>
                  <a:noFill/>
                </a:ln>
                <a:solidFill>
                  <a:srgbClr val="F2EB15"/>
                </a:solidFill>
                <a:effectLst/>
                <a:uLnTx/>
                <a:uFillTx/>
                <a:latin typeface="游明朝 Demibold" panose="02020600000000000000" pitchFamily="18" charset="-128"/>
                <a:ea typeface="游明朝 Demibold" panose="02020600000000000000" pitchFamily="18" charset="-128"/>
                <a:cs typeface="Adobe Arabic" panose="02040503050201020203" pitchFamily="18" charset="-78"/>
              </a:rPr>
              <a:t>.</a:t>
            </a:r>
            <a:endParaRPr kumimoji="1" lang="ja-JP" altLang="en-US" sz="3200" b="1" i="0" u="none" strike="noStrike" kern="1200" cap="none" spc="0" normalizeH="0" baseline="0" noProof="0" dirty="0">
              <a:ln>
                <a:noFill/>
              </a:ln>
              <a:solidFill>
                <a:prstClr val="white">
                  <a:lumMod val="95000"/>
                </a:prstClr>
              </a:solidFill>
              <a:effectLst/>
              <a:uLnTx/>
              <a:uFillTx/>
              <a:latin typeface="游明朝 Demibold" panose="02020600000000000000" pitchFamily="18" charset="-128"/>
              <a:ea typeface="游明朝 Demibold" panose="02020600000000000000" pitchFamily="18" charset="-128"/>
              <a:cs typeface="Adobe Arabic" panose="02040503050201020203" pitchFamily="18" charset="-78"/>
            </a:endParaRPr>
          </a:p>
        </p:txBody>
      </p:sp>
      <p:sp>
        <p:nvSpPr>
          <p:cNvPr id="21" name="コンテンツ プレースホルダー 2"/>
          <p:cNvSpPr txBox="1">
            <a:spLocks/>
          </p:cNvSpPr>
          <p:nvPr/>
        </p:nvSpPr>
        <p:spPr>
          <a:xfrm>
            <a:off x="6509205" y="3570403"/>
            <a:ext cx="4860760" cy="742277"/>
          </a:xfrm>
          <a:prstGeom prst="rect">
            <a:avLst/>
          </a:prstGeom>
        </p:spPr>
        <p:txBody>
          <a:bodyPr vert="horz" lIns="91440" tIns="45720" rIns="91440" bIns="45720" rtlCol="0">
            <a:noAutofit/>
          </a:bodyPr>
          <a:lstStyle>
            <a:lvl1pPr marL="457189" indent="-457189" algn="l" defTabSz="1219170" rtl="0" eaLnBrk="1" latinLnBrk="0" hangingPunct="1">
              <a:spcBef>
                <a:spcPct val="20000"/>
              </a:spcBef>
              <a:buFont typeface="Arial" panose="020B0604020202020204" pitchFamily="34" charset="0"/>
              <a:buChar char="•"/>
              <a:defRPr kumimoji="1" sz="4400" kern="1200">
                <a:solidFill>
                  <a:schemeClr val="bg1">
                    <a:lumMod val="85000"/>
                  </a:schemeClr>
                </a:solidFill>
                <a:latin typeface="+mn-lt"/>
                <a:ea typeface="+mn-ea"/>
                <a:cs typeface="+mn-cs"/>
              </a:defRPr>
            </a:lvl1pPr>
            <a:lvl2pPr marL="990575" indent="-380990" algn="l" defTabSz="1219170" rtl="0" eaLnBrk="1" latinLnBrk="0" hangingPunct="1">
              <a:lnSpc>
                <a:spcPct val="150000"/>
              </a:lnSpc>
              <a:spcBef>
                <a:spcPct val="20000"/>
              </a:spcBef>
              <a:buFont typeface="Arial" panose="020B0604020202020204" pitchFamily="34" charset="0"/>
              <a:buChar char="–"/>
              <a:defRPr kumimoji="1" sz="3200" kern="1200">
                <a:solidFill>
                  <a:schemeClr val="bg1">
                    <a:lumMod val="85000"/>
                  </a:schemeClr>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kumimoji="1" sz="3200" kern="1200">
                <a:solidFill>
                  <a:schemeClr val="bg1">
                    <a:lumMod val="85000"/>
                  </a:schemeClr>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kumimoji="1" sz="2667" kern="1200">
                <a:solidFill>
                  <a:schemeClr val="bg1">
                    <a:lumMod val="85000"/>
                  </a:schemeClr>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kumimoji="1" sz="2667" kern="1200">
                <a:solidFill>
                  <a:schemeClr val="bg1">
                    <a:lumMod val="85000"/>
                  </a:schemeClr>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9pPr>
          </a:lstStyle>
          <a:p>
            <a:pPr marL="0" marR="0" lvl="0" indent="0" algn="l" defTabSz="1219170" rtl="0" eaLnBrk="1" fontAlgn="auto" latinLnBrk="0" hangingPunct="1">
              <a:lnSpc>
                <a:spcPct val="140000"/>
              </a:lnSpc>
              <a:spcBef>
                <a:spcPct val="20000"/>
              </a:spcBef>
              <a:spcAft>
                <a:spcPts val="0"/>
              </a:spcAft>
              <a:buClrTx/>
              <a:buSzTx/>
              <a:buFont typeface="Arial" panose="020B0604020202020204" pitchFamily="34" charset="0"/>
              <a:buNone/>
              <a:tabLst/>
              <a:defRPr/>
            </a:pPr>
            <a:r>
              <a:rPr kumimoji="1" lang="en-US" altLang="ja-JP" sz="2800" b="1" i="0" u="none" strike="noStrike" kern="1200" cap="none" spc="0" normalizeH="0" baseline="0" noProof="0" dirty="0">
                <a:ln>
                  <a:noFill/>
                </a:ln>
                <a:solidFill>
                  <a:prstClr val="white">
                    <a:lumMod val="95000"/>
                  </a:prstClr>
                </a:solidFill>
                <a:effectLst/>
                <a:uLnTx/>
                <a:uFillTx/>
                <a:latin typeface="+mj-lt"/>
                <a:ea typeface="游明朝 Demibold" panose="02020600000000000000" pitchFamily="18" charset="-128"/>
                <a:cs typeface="Adobe Arabic" panose="02040503050201020203" pitchFamily="18" charset="-78"/>
              </a:rPr>
              <a:t>I should say</a:t>
            </a:r>
            <a:r>
              <a:rPr kumimoji="1" lang="en-US" altLang="ja-JP" sz="2800" b="1" i="0" u="none" strike="noStrike" kern="1200" cap="none" spc="0" normalizeH="0" noProof="0" dirty="0">
                <a:ln>
                  <a:noFill/>
                </a:ln>
                <a:solidFill>
                  <a:prstClr val="white">
                    <a:lumMod val="95000"/>
                  </a:prstClr>
                </a:solidFill>
                <a:effectLst/>
                <a:uLnTx/>
                <a:uFillTx/>
                <a:latin typeface="+mj-lt"/>
                <a:ea typeface="游明朝 Demibold" panose="02020600000000000000" pitchFamily="18" charset="-128"/>
                <a:cs typeface="Adobe Arabic" panose="02040503050201020203" pitchFamily="18" charset="-78"/>
              </a:rPr>
              <a:t> more correctly. </a:t>
            </a:r>
          </a:p>
          <a:p>
            <a:pPr marL="0" marR="0" lvl="0" indent="0" algn="l" defTabSz="1219170" rtl="0" eaLnBrk="1" fontAlgn="auto" latinLnBrk="0" hangingPunct="1">
              <a:lnSpc>
                <a:spcPct val="140000"/>
              </a:lnSpc>
              <a:spcBef>
                <a:spcPct val="20000"/>
              </a:spcBef>
              <a:spcAft>
                <a:spcPts val="0"/>
              </a:spcAft>
              <a:buClrTx/>
              <a:buSzTx/>
              <a:buFont typeface="Arial" panose="020B0604020202020204" pitchFamily="34" charset="0"/>
              <a:buNone/>
              <a:tabLst/>
              <a:defRPr/>
            </a:pPr>
            <a:r>
              <a:rPr lang="en-US" altLang="ja-JP" sz="2800" b="1" baseline="0" dirty="0">
                <a:solidFill>
                  <a:prstClr val="white">
                    <a:lumMod val="95000"/>
                  </a:prstClr>
                </a:solidFill>
                <a:latin typeface="+mj-lt"/>
                <a:ea typeface="游明朝 Demibold" panose="02020600000000000000" pitchFamily="18" charset="-128"/>
                <a:cs typeface="Adobe Arabic" panose="02040503050201020203" pitchFamily="18" charset="-78"/>
              </a:rPr>
              <a:t>Based on many</a:t>
            </a:r>
            <a:r>
              <a:rPr lang="en-US" altLang="ja-JP" sz="2800" b="1" dirty="0">
                <a:solidFill>
                  <a:prstClr val="white">
                    <a:lumMod val="95000"/>
                  </a:prstClr>
                </a:solidFill>
                <a:latin typeface="+mj-lt"/>
                <a:ea typeface="游明朝 Demibold" panose="02020600000000000000" pitchFamily="18" charset="-128"/>
                <a:cs typeface="Adobe Arabic" panose="02040503050201020203" pitchFamily="18" charset="-78"/>
              </a:rPr>
              <a:t> hours of practice a day and  many days of practice. </a:t>
            </a:r>
            <a:endParaRPr kumimoji="1" lang="ja-JP" altLang="en-US" sz="2800" b="1" i="0" u="none" strike="noStrike" kern="1200" cap="none" spc="0" normalizeH="0" baseline="0" noProof="0" dirty="0">
              <a:ln>
                <a:noFill/>
              </a:ln>
              <a:solidFill>
                <a:prstClr val="white">
                  <a:lumMod val="95000"/>
                </a:prstClr>
              </a:solidFill>
              <a:effectLst/>
              <a:uLnTx/>
              <a:uFillTx/>
              <a:latin typeface="+mj-lt"/>
              <a:ea typeface="游明朝 Demibold" panose="02020600000000000000" pitchFamily="18" charset="-128"/>
              <a:cs typeface="Adobe Arabic" panose="02040503050201020203" pitchFamily="18" charset="-78"/>
            </a:endParaRPr>
          </a:p>
        </p:txBody>
      </p:sp>
      <p:sp>
        <p:nvSpPr>
          <p:cNvPr id="23" name="コンテンツ プレースホルダー 2"/>
          <p:cNvSpPr txBox="1">
            <a:spLocks/>
          </p:cNvSpPr>
          <p:nvPr/>
        </p:nvSpPr>
        <p:spPr>
          <a:xfrm>
            <a:off x="6918035" y="5466432"/>
            <a:ext cx="4860760" cy="773899"/>
          </a:xfrm>
          <a:prstGeom prst="rect">
            <a:avLst/>
          </a:prstGeom>
        </p:spPr>
        <p:txBody>
          <a:bodyPr vert="horz" lIns="91440" tIns="45720" rIns="91440" bIns="45720" rtlCol="0">
            <a:normAutofit fontScale="92500"/>
          </a:bodyPr>
          <a:lstStyle>
            <a:lvl1pPr marL="457189" indent="-457189" algn="l" defTabSz="1219170" rtl="0" eaLnBrk="1" latinLnBrk="0" hangingPunct="1">
              <a:spcBef>
                <a:spcPct val="20000"/>
              </a:spcBef>
              <a:buFont typeface="Arial" panose="020B0604020202020204" pitchFamily="34" charset="0"/>
              <a:buChar char="•"/>
              <a:defRPr kumimoji="1" sz="4400" kern="1200">
                <a:solidFill>
                  <a:schemeClr val="bg1">
                    <a:lumMod val="85000"/>
                  </a:schemeClr>
                </a:solidFill>
                <a:latin typeface="+mn-lt"/>
                <a:ea typeface="+mn-ea"/>
                <a:cs typeface="+mn-cs"/>
              </a:defRPr>
            </a:lvl1pPr>
            <a:lvl2pPr marL="990575" indent="-380990" algn="l" defTabSz="1219170" rtl="0" eaLnBrk="1" latinLnBrk="0" hangingPunct="1">
              <a:lnSpc>
                <a:spcPct val="150000"/>
              </a:lnSpc>
              <a:spcBef>
                <a:spcPct val="20000"/>
              </a:spcBef>
              <a:buFont typeface="Arial" panose="020B0604020202020204" pitchFamily="34" charset="0"/>
              <a:buChar char="–"/>
              <a:defRPr kumimoji="1" sz="3200" kern="1200">
                <a:solidFill>
                  <a:schemeClr val="bg1">
                    <a:lumMod val="85000"/>
                  </a:schemeClr>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kumimoji="1" sz="3200" kern="1200">
                <a:solidFill>
                  <a:schemeClr val="bg1">
                    <a:lumMod val="85000"/>
                  </a:schemeClr>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kumimoji="1" sz="2667" kern="1200">
                <a:solidFill>
                  <a:schemeClr val="bg1">
                    <a:lumMod val="85000"/>
                  </a:schemeClr>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kumimoji="1" sz="2667" kern="1200">
                <a:solidFill>
                  <a:schemeClr val="bg1">
                    <a:lumMod val="85000"/>
                  </a:schemeClr>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9pPr>
          </a:lstStyle>
          <a:p>
            <a:pPr marL="0" marR="0" lvl="0" indent="0" algn="l" defTabSz="1219170" rtl="0" eaLnBrk="1" fontAlgn="auto" latinLnBrk="0" hangingPunct="1">
              <a:lnSpc>
                <a:spcPct val="140000"/>
              </a:lnSpc>
              <a:spcBef>
                <a:spcPct val="20000"/>
              </a:spcBef>
              <a:spcAft>
                <a:spcPts val="0"/>
              </a:spcAft>
              <a:buClrTx/>
              <a:buSzTx/>
              <a:buFont typeface="Arial" panose="020B0604020202020204" pitchFamily="34" charset="0"/>
              <a:buNone/>
              <a:tabLst/>
              <a:defRPr/>
            </a:pPr>
            <a:endParaRPr kumimoji="1" lang="en-US" altLang="ja-JP" sz="900" b="0" i="0" u="none" strike="noStrike" kern="1200" cap="none" spc="0" normalizeH="0" baseline="0" noProof="0" dirty="0">
              <a:ln>
                <a:noFill/>
              </a:ln>
              <a:solidFill>
                <a:prstClr val="white">
                  <a:lumMod val="95000"/>
                </a:prstClr>
              </a:solidFill>
              <a:effectLst/>
              <a:uLnTx/>
              <a:uFillTx/>
              <a:latin typeface="游明朝 Demibold" panose="02020600000000000000" pitchFamily="18" charset="-128"/>
              <a:ea typeface="游明朝 Demibold" panose="02020600000000000000" pitchFamily="18" charset="-128"/>
              <a:cs typeface="Adobe Arabic" panose="02040503050201020203" pitchFamily="18" charset="-78"/>
            </a:endParaRPr>
          </a:p>
          <a:p>
            <a:pPr marL="0" marR="0" lvl="0" indent="0" algn="r" defTabSz="1219170" rtl="0" eaLnBrk="1" fontAlgn="auto" latinLnBrk="0" hangingPunct="1">
              <a:lnSpc>
                <a:spcPct val="140000"/>
              </a:lnSpc>
              <a:spcBef>
                <a:spcPct val="20000"/>
              </a:spcBef>
              <a:spcAft>
                <a:spcPts val="0"/>
              </a:spcAft>
              <a:buClrTx/>
              <a:buSzTx/>
              <a:buFont typeface="Arial" panose="020B0604020202020204" pitchFamily="34" charset="0"/>
              <a:buNone/>
              <a:tabLst/>
              <a:defRPr/>
            </a:pPr>
            <a:r>
              <a:rPr kumimoji="1" lang="en-US" altLang="ja-JP" sz="2400" b="1" i="0" u="none" strike="noStrike" kern="1200" cap="none" spc="0" normalizeH="0" baseline="0" noProof="0" dirty="0">
                <a:ln>
                  <a:noFill/>
                </a:ln>
                <a:solidFill>
                  <a:prstClr val="white">
                    <a:lumMod val="95000"/>
                  </a:prstClr>
                </a:solidFill>
                <a:effectLst/>
                <a:uLnTx/>
                <a:uFillTx/>
                <a:latin typeface="游明朝 Demibold" panose="02020600000000000000" pitchFamily="18" charset="-128"/>
                <a:ea typeface="游明朝 Demibold" panose="02020600000000000000" pitchFamily="18" charset="-128"/>
                <a:cs typeface="Adobe Arabic" panose="02040503050201020203" pitchFamily="18" charset="-78"/>
              </a:rPr>
              <a:t>『Steve Jobs 』</a:t>
            </a:r>
            <a:endParaRPr kumimoji="1" lang="ja-JP" altLang="en-US" sz="2400" b="1" i="0" u="none" strike="noStrike" kern="1200" cap="none" spc="0" normalizeH="0" baseline="0" noProof="0" dirty="0">
              <a:ln>
                <a:noFill/>
              </a:ln>
              <a:solidFill>
                <a:prstClr val="white">
                  <a:lumMod val="95000"/>
                </a:prstClr>
              </a:solidFill>
              <a:effectLst/>
              <a:uLnTx/>
              <a:uFillTx/>
              <a:latin typeface="游明朝 Demibold" panose="02020600000000000000" pitchFamily="18" charset="-128"/>
              <a:ea typeface="游明朝 Demibold" panose="02020600000000000000" pitchFamily="18" charset="-128"/>
              <a:cs typeface="Adobe Arabic" panose="02040503050201020203" pitchFamily="18" charset="-78"/>
            </a:endParaRPr>
          </a:p>
        </p:txBody>
      </p:sp>
      <p:sp>
        <p:nvSpPr>
          <p:cNvPr id="24" name="コンテンツ プレースホルダー 2"/>
          <p:cNvSpPr txBox="1">
            <a:spLocks/>
          </p:cNvSpPr>
          <p:nvPr/>
        </p:nvSpPr>
        <p:spPr>
          <a:xfrm>
            <a:off x="6509205" y="3892391"/>
            <a:ext cx="4860760" cy="742277"/>
          </a:xfrm>
          <a:prstGeom prst="rect">
            <a:avLst/>
          </a:prstGeom>
        </p:spPr>
        <p:txBody>
          <a:bodyPr vert="horz" lIns="91440" tIns="45720" rIns="91440" bIns="45720" rtlCol="0">
            <a:normAutofit/>
          </a:bodyPr>
          <a:lstStyle>
            <a:lvl1pPr marL="457189" indent="-457189" algn="l" defTabSz="1219170" rtl="0" eaLnBrk="1" latinLnBrk="0" hangingPunct="1">
              <a:spcBef>
                <a:spcPct val="20000"/>
              </a:spcBef>
              <a:buFont typeface="Arial" panose="020B0604020202020204" pitchFamily="34" charset="0"/>
              <a:buChar char="•"/>
              <a:defRPr kumimoji="1" sz="4400" kern="1200">
                <a:solidFill>
                  <a:schemeClr val="bg1">
                    <a:lumMod val="85000"/>
                  </a:schemeClr>
                </a:solidFill>
                <a:latin typeface="+mn-lt"/>
                <a:ea typeface="+mn-ea"/>
                <a:cs typeface="+mn-cs"/>
              </a:defRPr>
            </a:lvl1pPr>
            <a:lvl2pPr marL="990575" indent="-380990" algn="l" defTabSz="1219170" rtl="0" eaLnBrk="1" latinLnBrk="0" hangingPunct="1">
              <a:lnSpc>
                <a:spcPct val="150000"/>
              </a:lnSpc>
              <a:spcBef>
                <a:spcPct val="20000"/>
              </a:spcBef>
              <a:buFont typeface="Arial" panose="020B0604020202020204" pitchFamily="34" charset="0"/>
              <a:buChar char="–"/>
              <a:defRPr kumimoji="1" sz="3200" kern="1200">
                <a:solidFill>
                  <a:schemeClr val="bg1">
                    <a:lumMod val="85000"/>
                  </a:schemeClr>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kumimoji="1" sz="3200" kern="1200">
                <a:solidFill>
                  <a:schemeClr val="bg1">
                    <a:lumMod val="85000"/>
                  </a:schemeClr>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kumimoji="1" sz="2667" kern="1200">
                <a:solidFill>
                  <a:schemeClr val="bg1">
                    <a:lumMod val="85000"/>
                  </a:schemeClr>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kumimoji="1" sz="2667" kern="1200">
                <a:solidFill>
                  <a:schemeClr val="bg1">
                    <a:lumMod val="85000"/>
                  </a:schemeClr>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kumimoji="1" sz="2667" kern="1200">
                <a:solidFill>
                  <a:schemeClr val="tx1"/>
                </a:solidFill>
                <a:latin typeface="+mn-lt"/>
                <a:ea typeface="+mn-ea"/>
                <a:cs typeface="+mn-cs"/>
              </a:defRPr>
            </a:lvl9pPr>
          </a:lstStyle>
          <a:p>
            <a:pPr marL="0" marR="0" lvl="0" indent="0" algn="l" defTabSz="1219170" rtl="0" eaLnBrk="1" fontAlgn="auto" latinLnBrk="0" hangingPunct="1">
              <a:lnSpc>
                <a:spcPct val="110000"/>
              </a:lnSpc>
              <a:spcBef>
                <a:spcPct val="20000"/>
              </a:spcBef>
              <a:spcAft>
                <a:spcPts val="0"/>
              </a:spcAft>
              <a:buClrTx/>
              <a:buSzTx/>
              <a:buFont typeface="Arial" panose="020B0604020202020204" pitchFamily="34" charset="0"/>
              <a:buNone/>
              <a:tabLst/>
              <a:defRPr/>
            </a:pPr>
            <a:endParaRPr kumimoji="1" lang="en-US" altLang="ja-JP" sz="2800" b="0" i="0" u="none" strike="noStrike" kern="1200" cap="none" spc="0" normalizeH="0" baseline="0" noProof="0" dirty="0">
              <a:ln>
                <a:noFill/>
              </a:ln>
              <a:solidFill>
                <a:prstClr val="white">
                  <a:lumMod val="95000"/>
                </a:prstClr>
              </a:solidFill>
              <a:effectLst/>
              <a:uLnTx/>
              <a:uFillTx/>
              <a:latin typeface="游明朝 Demibold" panose="02020600000000000000" pitchFamily="18" charset="-128"/>
              <a:ea typeface="游明朝 Demibold" panose="02020600000000000000" pitchFamily="18" charset="-128"/>
              <a:cs typeface="Adobe Arabic" panose="02040503050201020203" pitchFamily="18" charset="-78"/>
            </a:endParaRPr>
          </a:p>
        </p:txBody>
      </p:sp>
    </p:spTree>
    <p:extLst>
      <p:ext uri="{BB962C8B-B14F-4D97-AF65-F5344CB8AC3E}">
        <p14:creationId xmlns:p14="http://schemas.microsoft.com/office/powerpoint/2010/main" val="20487160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xEl>
                                              <p:pRg st="0" end="0"/>
                                            </p:txEl>
                                          </p:spTgt>
                                        </p:tgtEl>
                                        <p:attrNameLst>
                                          <p:attrName>style.visibility</p:attrName>
                                        </p:attrNameLst>
                                      </p:cBhvr>
                                      <p:to>
                                        <p:strVal val="visible"/>
                                      </p:to>
                                    </p:set>
                                    <p:animEffect transition="in" filter="fade">
                                      <p:cBhvr>
                                        <p:cTn id="12" dur="1000"/>
                                        <p:tgtEl>
                                          <p:spTgt spid="20">
                                            <p:txEl>
                                              <p:pRg st="0" end="0"/>
                                            </p:txEl>
                                          </p:spTgt>
                                        </p:tgtEl>
                                      </p:cBhvr>
                                    </p:animEffect>
                                  </p:childTnLst>
                                </p:cTn>
                              </p:par>
                            </p:childTnLst>
                          </p:cTn>
                        </p:par>
                        <p:par>
                          <p:cTn id="13" fill="hold">
                            <p:stCondLst>
                              <p:cond delay="1000"/>
                            </p:stCondLst>
                            <p:childTnLst>
                              <p:par>
                                <p:cTn id="14" presetID="10" presetClass="entr" presetSubtype="0" fill="hold" nodeType="afterEffect">
                                  <p:stCondLst>
                                    <p:cond delay="1500"/>
                                  </p:stCondLst>
                                  <p:childTnLst>
                                    <p:set>
                                      <p:cBhvr>
                                        <p:cTn id="15" dur="1" fill="hold">
                                          <p:stCondLst>
                                            <p:cond delay="0"/>
                                          </p:stCondLst>
                                        </p:cTn>
                                        <p:tgtEl>
                                          <p:spTgt spid="21">
                                            <p:txEl>
                                              <p:pRg st="0" end="0"/>
                                            </p:txEl>
                                          </p:spTgt>
                                        </p:tgtEl>
                                        <p:attrNameLst>
                                          <p:attrName>style.visibility</p:attrName>
                                        </p:attrNameLst>
                                      </p:cBhvr>
                                      <p:to>
                                        <p:strVal val="visible"/>
                                      </p:to>
                                    </p:set>
                                    <p:animEffect transition="in" filter="fade">
                                      <p:cBhvr>
                                        <p:cTn id="16" dur="1000"/>
                                        <p:tgtEl>
                                          <p:spTgt spid="21">
                                            <p:txEl>
                                              <p:pRg st="0" end="0"/>
                                            </p:txEl>
                                          </p:spTgt>
                                        </p:tgtEl>
                                      </p:cBhvr>
                                    </p:animEffect>
                                  </p:childTnLst>
                                </p:cTn>
                              </p:par>
                            </p:childTnLst>
                          </p:cTn>
                        </p:par>
                        <p:par>
                          <p:cTn id="17" fill="hold">
                            <p:stCondLst>
                              <p:cond delay="3500"/>
                            </p:stCondLst>
                            <p:childTnLst>
                              <p:par>
                                <p:cTn id="18" presetID="10" presetClass="entr" presetSubtype="0" fill="hold" nodeType="afterEffect">
                                  <p:stCondLst>
                                    <p:cond delay="1500"/>
                                  </p:stCondLst>
                                  <p:childTnLst>
                                    <p:set>
                                      <p:cBhvr>
                                        <p:cTn id="19" dur="1" fill="hold">
                                          <p:stCondLst>
                                            <p:cond delay="0"/>
                                          </p:stCondLst>
                                        </p:cTn>
                                        <p:tgtEl>
                                          <p:spTgt spid="21">
                                            <p:txEl>
                                              <p:pRg st="1" end="1"/>
                                            </p:txEl>
                                          </p:spTgt>
                                        </p:tgtEl>
                                        <p:attrNameLst>
                                          <p:attrName>style.visibility</p:attrName>
                                        </p:attrNameLst>
                                      </p:cBhvr>
                                      <p:to>
                                        <p:strVal val="visible"/>
                                      </p:to>
                                    </p:set>
                                    <p:animEffect transition="in" filter="fade">
                                      <p:cBhvr>
                                        <p:cTn id="20" dur="1000"/>
                                        <p:tgtEl>
                                          <p:spTgt spid="21">
                                            <p:txEl>
                                              <p:pRg st="1" end="1"/>
                                            </p:txEl>
                                          </p:spTgt>
                                        </p:tgtEl>
                                      </p:cBhvr>
                                    </p:animEffect>
                                  </p:childTnLst>
                                </p:cTn>
                              </p:par>
                            </p:childTnLst>
                          </p:cTn>
                        </p:par>
                        <p:par>
                          <p:cTn id="21" fill="hold">
                            <p:stCondLst>
                              <p:cond delay="6000"/>
                            </p:stCondLst>
                            <p:childTnLst>
                              <p:par>
                                <p:cTn id="22" presetID="10" presetClass="entr" presetSubtype="0" fill="hold" nodeType="afterEffect" nodePh="1">
                                  <p:stCondLst>
                                    <p:cond delay="750"/>
                                  </p:stCondLst>
                                  <p:endCondLst>
                                    <p:cond evt="begin" delay="0">
                                      <p:tn val="22"/>
                                    </p:cond>
                                  </p:endCondLst>
                                  <p:childTnLst>
                                    <p:set>
                                      <p:cBhvr>
                                        <p:cTn id="23" dur="1" fill="hold">
                                          <p:stCondLst>
                                            <p:cond delay="0"/>
                                          </p:stCondLst>
                                        </p:cTn>
                                        <p:tgtEl>
                                          <p:spTgt spid="24">
                                            <p:txEl>
                                              <p:pRg st="0" end="0"/>
                                            </p:txEl>
                                          </p:spTgt>
                                        </p:tgtEl>
                                        <p:attrNameLst>
                                          <p:attrName>style.visibility</p:attrName>
                                        </p:attrNameLst>
                                      </p:cBhvr>
                                      <p:to>
                                        <p:strVal val="visible"/>
                                      </p:to>
                                    </p:set>
                                    <p:animEffect transition="in" filter="fade">
                                      <p:cBhvr>
                                        <p:cTn id="24" dur="1000"/>
                                        <p:tgtEl>
                                          <p:spTgt spid="24">
                                            <p:txEl>
                                              <p:pRg st="0" end="0"/>
                                            </p:txEl>
                                          </p:spTgt>
                                        </p:tgtEl>
                                      </p:cBhvr>
                                    </p:animEffect>
                                  </p:childTnLst>
                                </p:cTn>
                              </p:par>
                            </p:childTnLst>
                          </p:cTn>
                        </p:par>
                        <p:par>
                          <p:cTn id="25" fill="hold">
                            <p:stCondLst>
                              <p:cond delay="7750"/>
                            </p:stCondLst>
                            <p:childTnLst>
                              <p:par>
                                <p:cTn id="26" presetID="10" presetClass="entr" presetSubtype="0" fill="hold" grpId="0" nodeType="afterEffect">
                                  <p:stCondLst>
                                    <p:cond delay="150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877889" y="818323"/>
            <a:ext cx="9114250" cy="5688495"/>
          </a:xfrm>
        </p:spPr>
        <p:txBody>
          <a:bodyPr>
            <a:normAutofit fontScale="70000" lnSpcReduction="20000"/>
          </a:bodyPr>
          <a:lstStyle/>
          <a:p>
            <a:pPr marL="0" indent="0">
              <a:lnSpc>
                <a:spcPct val="150000"/>
              </a:lnSpc>
              <a:buNone/>
            </a:pPr>
            <a:r>
              <a:rPr lang="en-US" altLang="ja-JP" sz="5200" dirty="0"/>
              <a:t>◆Points of Contents</a:t>
            </a:r>
            <a:r>
              <a:rPr lang="ja-JP" altLang="en-US" sz="5200" dirty="0"/>
              <a:t>　</a:t>
            </a:r>
          </a:p>
          <a:p>
            <a:pPr marL="0" indent="0">
              <a:lnSpc>
                <a:spcPct val="150000"/>
              </a:lnSpc>
              <a:buNone/>
            </a:pPr>
            <a:r>
              <a:rPr lang="ja-JP" altLang="en-US" sz="5200" dirty="0"/>
              <a:t>① </a:t>
            </a:r>
            <a:r>
              <a:rPr lang="en-US" altLang="ja-JP" sz="5200" dirty="0"/>
              <a:t>Theme is important in the presentation</a:t>
            </a:r>
          </a:p>
          <a:p>
            <a:pPr marL="0" indent="0">
              <a:lnSpc>
                <a:spcPct val="150000"/>
              </a:lnSpc>
              <a:buNone/>
            </a:pPr>
            <a:r>
              <a:rPr lang="en-US" altLang="ja-JP" sz="5200" dirty="0"/>
              <a:t>➁ Theme comes from concern and interest.  </a:t>
            </a:r>
          </a:p>
          <a:p>
            <a:pPr marL="0" indent="0">
              <a:lnSpc>
                <a:spcPct val="150000"/>
              </a:lnSpc>
              <a:buNone/>
            </a:pPr>
            <a:r>
              <a:rPr lang="en-US" altLang="ja-JP" sz="5200" dirty="0"/>
              <a:t>③</a:t>
            </a:r>
            <a:r>
              <a:rPr lang="ja-JP" altLang="en-US" sz="5200" dirty="0"/>
              <a:t> </a:t>
            </a:r>
            <a:r>
              <a:rPr lang="en-US" altLang="ja-JP" sz="5200" dirty="0"/>
              <a:t>Single message is better</a:t>
            </a:r>
          </a:p>
          <a:p>
            <a:pPr marL="0" indent="0">
              <a:lnSpc>
                <a:spcPct val="150000"/>
              </a:lnSpc>
              <a:buNone/>
            </a:pPr>
            <a:r>
              <a:rPr lang="en-US" altLang="ja-JP" sz="5200" dirty="0"/>
              <a:t>④ Standing as position of audience</a:t>
            </a:r>
            <a:r>
              <a:rPr lang="en-US" altLang="ja-JP" dirty="0"/>
              <a:t>.</a:t>
            </a:r>
          </a:p>
          <a:p>
            <a:pPr marL="0" indent="0">
              <a:lnSpc>
                <a:spcPct val="150000"/>
              </a:lnSpc>
              <a:buNone/>
            </a:pPr>
            <a:r>
              <a:rPr lang="ja-JP" altLang="en-US" sz="5100" dirty="0"/>
              <a:t>⑤ </a:t>
            </a:r>
            <a:r>
              <a:rPr lang="en-US" altLang="ja-JP" sz="5100" dirty="0"/>
              <a:t>Showing gratitude and return grace </a:t>
            </a:r>
            <a:endParaRPr kumimoji="1" lang="en-US" altLang="ja-JP" sz="5100" dirty="0"/>
          </a:p>
        </p:txBody>
      </p:sp>
    </p:spTree>
    <p:extLst>
      <p:ext uri="{BB962C8B-B14F-4D97-AF65-F5344CB8AC3E}">
        <p14:creationId xmlns:p14="http://schemas.microsoft.com/office/powerpoint/2010/main" val="3676614941"/>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50"/>
                                        <p:tgtEl>
                                          <p:spTgt spid="3">
                                            <p:txEl>
                                              <p:pRg st="0" end="0"/>
                                            </p:txEl>
                                          </p:spTgt>
                                        </p:tgtEl>
                                      </p:cBhvr>
                                    </p:animEffect>
                                  </p:childTnLst>
                                </p:cTn>
                              </p:par>
                              <p:par>
                                <p:cTn id="8" presetID="10" presetClass="entr" presetSubtype="0" fill="hold" nodeType="withEffect">
                                  <p:stCondLst>
                                    <p:cond delay="25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750"/>
                                        <p:tgtEl>
                                          <p:spTgt spid="3">
                                            <p:txEl>
                                              <p:pRg st="1" end="1"/>
                                            </p:txEl>
                                          </p:spTgt>
                                        </p:tgtEl>
                                      </p:cBhvr>
                                    </p:animEffect>
                                  </p:childTnLst>
                                </p:cTn>
                              </p:par>
                              <p:par>
                                <p:cTn id="11" presetID="10" presetClass="entr" presetSubtype="0" fill="hold" nodeType="withEffect">
                                  <p:stCondLst>
                                    <p:cond delay="25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750"/>
                                        <p:tgtEl>
                                          <p:spTgt spid="3">
                                            <p:txEl>
                                              <p:pRg st="2" end="2"/>
                                            </p:txEl>
                                          </p:spTgt>
                                        </p:tgtEl>
                                      </p:cBhvr>
                                    </p:animEffect>
                                  </p:childTnLst>
                                </p:cTn>
                              </p:par>
                              <p:par>
                                <p:cTn id="14" presetID="10" presetClass="entr" presetSubtype="0" fill="hold" nodeType="withEffect">
                                  <p:stCondLst>
                                    <p:cond delay="25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750"/>
                                        <p:tgtEl>
                                          <p:spTgt spid="3">
                                            <p:txEl>
                                              <p:pRg st="3" end="3"/>
                                            </p:txEl>
                                          </p:spTgt>
                                        </p:tgtEl>
                                      </p:cBhvr>
                                    </p:animEffect>
                                  </p:childTnLst>
                                </p:cTn>
                              </p:par>
                              <p:par>
                                <p:cTn id="17" presetID="10" presetClass="entr" presetSubtype="0" fill="hold" nodeType="withEffect">
                                  <p:stCondLst>
                                    <p:cond delay="25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750"/>
                                        <p:tgtEl>
                                          <p:spTgt spid="3">
                                            <p:txEl>
                                              <p:pRg st="4" end="4"/>
                                            </p:txEl>
                                          </p:spTgt>
                                        </p:tgtEl>
                                      </p:cBhvr>
                                    </p:animEffect>
                                  </p:childTnLst>
                                </p:cTn>
                              </p:par>
                              <p:par>
                                <p:cTn id="20" presetID="10" presetClass="entr" presetSubtype="0" fill="hold" nodeType="withEffect">
                                  <p:stCondLst>
                                    <p:cond delay="25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75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角丸四角形 29"/>
          <p:cNvSpPr/>
          <p:nvPr/>
        </p:nvSpPr>
        <p:spPr>
          <a:xfrm>
            <a:off x="1415376" y="534052"/>
            <a:ext cx="9241232" cy="1569085"/>
          </a:xfrm>
          <a:prstGeom prst="round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dirty="0">
              <a:solidFill>
                <a:prstClr val="white">
                  <a:lumMod val="65000"/>
                </a:prstClr>
              </a:solidFill>
              <a:latin typeface="Segoe UI"/>
              <a:ea typeface="メイリオ"/>
            </a:endParaRPr>
          </a:p>
        </p:txBody>
      </p:sp>
      <p:sp>
        <p:nvSpPr>
          <p:cNvPr id="19" name="テキスト ボックス 18"/>
          <p:cNvSpPr txBox="1"/>
          <p:nvPr/>
        </p:nvSpPr>
        <p:spPr>
          <a:xfrm>
            <a:off x="4415777" y="670212"/>
            <a:ext cx="2595582" cy="1210716"/>
          </a:xfrm>
          <a:prstGeom prst="rect">
            <a:avLst/>
          </a:prstGeom>
          <a:noFill/>
        </p:spPr>
        <p:txBody>
          <a:bodyPr wrap="none" rtlCol="0">
            <a:spAutoFit/>
          </a:bodyPr>
          <a:lstStyle/>
          <a:p>
            <a:pPr defTabSz="1219170">
              <a:lnSpc>
                <a:spcPct val="140000"/>
              </a:lnSpc>
            </a:pPr>
            <a:r>
              <a:rPr kumimoji="1" lang="en-US" altLang="ja-JP" sz="5867" b="1" dirty="0">
                <a:solidFill>
                  <a:prstClr val="white"/>
                </a:solidFill>
                <a:latin typeface="Segoe UI"/>
                <a:ea typeface="メイリオ"/>
              </a:rPr>
              <a:t>Simple</a:t>
            </a:r>
          </a:p>
        </p:txBody>
      </p:sp>
      <p:sp>
        <p:nvSpPr>
          <p:cNvPr id="20" name="角丸四角形 19"/>
          <p:cNvSpPr/>
          <p:nvPr/>
        </p:nvSpPr>
        <p:spPr>
          <a:xfrm>
            <a:off x="1415376" y="4733032"/>
            <a:ext cx="4200560" cy="1569085"/>
          </a:xfrm>
          <a:prstGeom prst="roundRect">
            <a:avLst/>
          </a:prstGeom>
          <a:solidFill>
            <a:schemeClr val="bg1">
              <a:lumMod val="9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dirty="0">
              <a:solidFill>
                <a:srgbClr val="1F497D">
                  <a:lumMod val="75000"/>
                </a:srgbClr>
              </a:solidFill>
              <a:latin typeface="Segoe UI"/>
              <a:ea typeface="メイリオ"/>
            </a:endParaRPr>
          </a:p>
        </p:txBody>
      </p:sp>
      <p:sp>
        <p:nvSpPr>
          <p:cNvPr id="21" name="テキスト ボックス 20"/>
          <p:cNvSpPr txBox="1"/>
          <p:nvPr/>
        </p:nvSpPr>
        <p:spPr>
          <a:xfrm>
            <a:off x="2688719" y="4869192"/>
            <a:ext cx="1688283" cy="1266052"/>
          </a:xfrm>
          <a:prstGeom prst="rect">
            <a:avLst/>
          </a:prstGeom>
          <a:noFill/>
        </p:spPr>
        <p:txBody>
          <a:bodyPr wrap="none" rtlCol="0">
            <a:spAutoFit/>
          </a:bodyPr>
          <a:lstStyle/>
          <a:p>
            <a:pPr defTabSz="1219170">
              <a:lnSpc>
                <a:spcPct val="140000"/>
              </a:lnSpc>
            </a:pPr>
            <a:r>
              <a:rPr kumimoji="1" lang="ja-JP" altLang="en-US" sz="5867" dirty="0">
                <a:solidFill>
                  <a:prstClr val="white">
                    <a:lumMod val="65000"/>
                  </a:prstClr>
                </a:solidFill>
                <a:latin typeface="Segoe UI"/>
                <a:ea typeface="メイリオ"/>
              </a:rPr>
              <a:t>色彩</a:t>
            </a:r>
          </a:p>
        </p:txBody>
      </p:sp>
      <p:sp>
        <p:nvSpPr>
          <p:cNvPr id="22" name="角丸四角形 21"/>
          <p:cNvSpPr/>
          <p:nvPr/>
        </p:nvSpPr>
        <p:spPr>
          <a:xfrm>
            <a:off x="1415376" y="2644458"/>
            <a:ext cx="4200560" cy="1569085"/>
          </a:xfrm>
          <a:prstGeom prst="roundRect">
            <a:avLst/>
          </a:prstGeom>
          <a:solidFill>
            <a:schemeClr val="bg1">
              <a:lumMod val="9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dirty="0">
              <a:solidFill>
                <a:srgbClr val="1F497D">
                  <a:lumMod val="75000"/>
                </a:srgbClr>
              </a:solidFill>
              <a:latin typeface="Segoe UI"/>
              <a:ea typeface="メイリオ"/>
            </a:endParaRPr>
          </a:p>
        </p:txBody>
      </p:sp>
      <p:sp>
        <p:nvSpPr>
          <p:cNvPr id="23" name="テキスト ボックス 22"/>
          <p:cNvSpPr txBox="1"/>
          <p:nvPr/>
        </p:nvSpPr>
        <p:spPr>
          <a:xfrm>
            <a:off x="2688719" y="2780618"/>
            <a:ext cx="1688283" cy="1266052"/>
          </a:xfrm>
          <a:prstGeom prst="rect">
            <a:avLst/>
          </a:prstGeom>
          <a:noFill/>
        </p:spPr>
        <p:txBody>
          <a:bodyPr wrap="none" rtlCol="0">
            <a:spAutoFit/>
          </a:bodyPr>
          <a:lstStyle/>
          <a:p>
            <a:pPr defTabSz="1219170">
              <a:lnSpc>
                <a:spcPct val="140000"/>
              </a:lnSpc>
            </a:pPr>
            <a:r>
              <a:rPr kumimoji="1" lang="ja-JP" altLang="en-US" sz="5867" dirty="0">
                <a:solidFill>
                  <a:prstClr val="white">
                    <a:lumMod val="65000"/>
                  </a:prstClr>
                </a:solidFill>
                <a:latin typeface="Segoe UI"/>
                <a:ea typeface="メイリオ"/>
              </a:rPr>
              <a:t>配置</a:t>
            </a:r>
          </a:p>
        </p:txBody>
      </p:sp>
      <p:sp>
        <p:nvSpPr>
          <p:cNvPr id="26" name="角丸四角形 25"/>
          <p:cNvSpPr/>
          <p:nvPr/>
        </p:nvSpPr>
        <p:spPr>
          <a:xfrm>
            <a:off x="6456048" y="4733032"/>
            <a:ext cx="4200560" cy="1569085"/>
          </a:xfrm>
          <a:prstGeom prst="roundRect">
            <a:avLst/>
          </a:prstGeom>
          <a:solidFill>
            <a:schemeClr val="bg1">
              <a:lumMod val="9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dirty="0">
              <a:solidFill>
                <a:srgbClr val="1F497D">
                  <a:lumMod val="75000"/>
                </a:srgbClr>
              </a:solidFill>
              <a:latin typeface="Segoe UI"/>
              <a:ea typeface="メイリオ"/>
            </a:endParaRPr>
          </a:p>
        </p:txBody>
      </p:sp>
      <p:sp>
        <p:nvSpPr>
          <p:cNvPr id="27" name="テキスト ボックス 26"/>
          <p:cNvSpPr txBox="1"/>
          <p:nvPr/>
        </p:nvSpPr>
        <p:spPr>
          <a:xfrm>
            <a:off x="7656209" y="4869192"/>
            <a:ext cx="1688283" cy="1266052"/>
          </a:xfrm>
          <a:prstGeom prst="rect">
            <a:avLst/>
          </a:prstGeom>
          <a:noFill/>
        </p:spPr>
        <p:txBody>
          <a:bodyPr wrap="none" rtlCol="0">
            <a:spAutoFit/>
          </a:bodyPr>
          <a:lstStyle/>
          <a:p>
            <a:pPr defTabSz="1219170">
              <a:lnSpc>
                <a:spcPct val="140000"/>
              </a:lnSpc>
            </a:pPr>
            <a:r>
              <a:rPr kumimoji="1" lang="ja-JP" altLang="en-US" sz="5867" dirty="0">
                <a:solidFill>
                  <a:prstClr val="white">
                    <a:lumMod val="65000"/>
                  </a:prstClr>
                </a:solidFill>
                <a:latin typeface="Segoe UI"/>
                <a:ea typeface="メイリオ"/>
              </a:rPr>
              <a:t>図表</a:t>
            </a:r>
          </a:p>
        </p:txBody>
      </p:sp>
      <p:sp>
        <p:nvSpPr>
          <p:cNvPr id="28" name="角丸四角形 27"/>
          <p:cNvSpPr/>
          <p:nvPr/>
        </p:nvSpPr>
        <p:spPr>
          <a:xfrm>
            <a:off x="6456048" y="2644458"/>
            <a:ext cx="4200560" cy="1569085"/>
          </a:xfrm>
          <a:prstGeom prst="roundRect">
            <a:avLst/>
          </a:prstGeom>
          <a:solidFill>
            <a:schemeClr val="bg1">
              <a:lumMod val="9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dirty="0">
              <a:solidFill>
                <a:srgbClr val="1F497D">
                  <a:lumMod val="75000"/>
                </a:srgbClr>
              </a:solidFill>
              <a:latin typeface="Segoe UI"/>
              <a:ea typeface="メイリオ"/>
            </a:endParaRPr>
          </a:p>
        </p:txBody>
      </p:sp>
      <p:sp>
        <p:nvSpPr>
          <p:cNvPr id="29" name="テキスト ボックス 28"/>
          <p:cNvSpPr txBox="1"/>
          <p:nvPr/>
        </p:nvSpPr>
        <p:spPr>
          <a:xfrm>
            <a:off x="7656209" y="2780618"/>
            <a:ext cx="1688283" cy="1266052"/>
          </a:xfrm>
          <a:prstGeom prst="rect">
            <a:avLst/>
          </a:prstGeom>
          <a:noFill/>
        </p:spPr>
        <p:txBody>
          <a:bodyPr wrap="none" rtlCol="0">
            <a:spAutoFit/>
          </a:bodyPr>
          <a:lstStyle/>
          <a:p>
            <a:pPr defTabSz="1219170">
              <a:lnSpc>
                <a:spcPct val="140000"/>
              </a:lnSpc>
            </a:pPr>
            <a:r>
              <a:rPr kumimoji="1" lang="ja-JP" altLang="en-US" sz="5867" dirty="0">
                <a:solidFill>
                  <a:prstClr val="white">
                    <a:lumMod val="65000"/>
                  </a:prstClr>
                </a:solidFill>
                <a:latin typeface="Segoe UI"/>
                <a:ea typeface="メイリオ"/>
              </a:rPr>
              <a:t>文字</a:t>
            </a:r>
          </a:p>
        </p:txBody>
      </p:sp>
    </p:spTree>
    <p:extLst>
      <p:ext uri="{BB962C8B-B14F-4D97-AF65-F5344CB8AC3E}">
        <p14:creationId xmlns:p14="http://schemas.microsoft.com/office/powerpoint/2010/main" val="6791059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p:cNvSpPr txBox="1"/>
          <p:nvPr/>
        </p:nvSpPr>
        <p:spPr>
          <a:xfrm>
            <a:off x="1295360" y="428601"/>
            <a:ext cx="4608954" cy="2328907"/>
          </a:xfrm>
          <a:prstGeom prst="rect">
            <a:avLst/>
          </a:prstGeom>
          <a:noFill/>
        </p:spPr>
        <p:txBody>
          <a:bodyPr wrap="none" rtlCol="0">
            <a:spAutoFit/>
          </a:bodyPr>
          <a:lstStyle/>
          <a:p>
            <a:pPr defTabSz="1219170">
              <a:lnSpc>
                <a:spcPct val="140000"/>
              </a:lnSpc>
            </a:pPr>
            <a:r>
              <a:rPr kumimoji="1" lang="en-US" altLang="ja-JP" sz="11733" dirty="0">
                <a:solidFill>
                  <a:prstClr val="black">
                    <a:lumMod val="65000"/>
                    <a:lumOff val="35000"/>
                  </a:prstClr>
                </a:solidFill>
                <a:latin typeface="Segoe UI"/>
                <a:ea typeface="メイリオ"/>
              </a:rPr>
              <a:t>1 Slide</a:t>
            </a:r>
            <a:endParaRPr kumimoji="1" lang="ja-JP" altLang="en-US" sz="9600" spc="-133" dirty="0">
              <a:solidFill>
                <a:prstClr val="black">
                  <a:lumMod val="65000"/>
                  <a:lumOff val="35000"/>
                </a:prstClr>
              </a:solidFill>
              <a:latin typeface="Segoe UI"/>
              <a:ea typeface="メイリオ"/>
            </a:endParaRPr>
          </a:p>
        </p:txBody>
      </p:sp>
      <p:sp>
        <p:nvSpPr>
          <p:cNvPr id="7" name="テキスト ボックス 6"/>
          <p:cNvSpPr txBox="1"/>
          <p:nvPr/>
        </p:nvSpPr>
        <p:spPr>
          <a:xfrm>
            <a:off x="2015457" y="2228840"/>
            <a:ext cx="9874819" cy="3015121"/>
          </a:xfrm>
          <a:prstGeom prst="rect">
            <a:avLst/>
          </a:prstGeom>
          <a:noFill/>
        </p:spPr>
        <p:txBody>
          <a:bodyPr wrap="none" rtlCol="0">
            <a:spAutoFit/>
          </a:bodyPr>
          <a:lstStyle/>
          <a:p>
            <a:pPr defTabSz="1219170">
              <a:lnSpc>
                <a:spcPct val="140000"/>
              </a:lnSpc>
            </a:pPr>
            <a:r>
              <a:rPr kumimoji="1" lang="en-US" altLang="ja-JP" sz="15333" b="1" dirty="0">
                <a:solidFill>
                  <a:srgbClr val="FF0000"/>
                </a:solidFill>
                <a:latin typeface="Segoe UI"/>
                <a:ea typeface="メイリオ"/>
              </a:rPr>
              <a:t>1 Message</a:t>
            </a:r>
            <a:endParaRPr kumimoji="1" lang="ja-JP" altLang="en-US" sz="12800" b="1" spc="-133" dirty="0">
              <a:solidFill>
                <a:srgbClr val="FF0000"/>
              </a:solidFill>
              <a:latin typeface="Segoe UI"/>
              <a:ea typeface="メイリオ"/>
            </a:endParaRPr>
          </a:p>
        </p:txBody>
      </p:sp>
    </p:spTree>
    <p:extLst>
      <p:ext uri="{BB962C8B-B14F-4D97-AF65-F5344CB8AC3E}">
        <p14:creationId xmlns:p14="http://schemas.microsoft.com/office/powerpoint/2010/main" val="604004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p:cNvSpPr txBox="1"/>
          <p:nvPr/>
        </p:nvSpPr>
        <p:spPr>
          <a:xfrm>
            <a:off x="2498011" y="282122"/>
            <a:ext cx="8172704" cy="1464825"/>
          </a:xfrm>
          <a:prstGeom prst="rect">
            <a:avLst/>
          </a:prstGeom>
          <a:noFill/>
        </p:spPr>
        <p:txBody>
          <a:bodyPr wrap="square" rtlCol="0">
            <a:spAutoFit/>
          </a:bodyPr>
          <a:lstStyle/>
          <a:p>
            <a:pPr defTabSz="1219170">
              <a:lnSpc>
                <a:spcPct val="140000"/>
              </a:lnSpc>
            </a:pPr>
            <a:r>
              <a:rPr kumimoji="1" lang="en-US" altLang="ja-JP" sz="7200" spc="-133" dirty="0">
                <a:solidFill>
                  <a:prstClr val="black">
                    <a:lumMod val="65000"/>
                    <a:lumOff val="35000"/>
                  </a:prstClr>
                </a:solidFill>
                <a:latin typeface="Segoe UI"/>
                <a:ea typeface="メイリオ"/>
              </a:rPr>
              <a:t>Using more space </a:t>
            </a:r>
          </a:p>
        </p:txBody>
      </p:sp>
      <p:sp>
        <p:nvSpPr>
          <p:cNvPr id="17" name="角丸四角形 16"/>
          <p:cNvSpPr/>
          <p:nvPr/>
        </p:nvSpPr>
        <p:spPr>
          <a:xfrm>
            <a:off x="6816096" y="2435746"/>
            <a:ext cx="4311101" cy="1713351"/>
          </a:xfrm>
          <a:prstGeom prst="round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dirty="0">
              <a:solidFill>
                <a:prstClr val="white">
                  <a:lumMod val="65000"/>
                </a:prstClr>
              </a:solidFill>
              <a:latin typeface="Segoe UI"/>
              <a:ea typeface="メイリオ"/>
            </a:endParaRPr>
          </a:p>
        </p:txBody>
      </p:sp>
      <p:sp>
        <p:nvSpPr>
          <p:cNvPr id="18" name="テキスト ボックス 17"/>
          <p:cNvSpPr txBox="1"/>
          <p:nvPr/>
        </p:nvSpPr>
        <p:spPr>
          <a:xfrm>
            <a:off x="7542251" y="2320521"/>
            <a:ext cx="3147015" cy="1464825"/>
          </a:xfrm>
          <a:prstGeom prst="rect">
            <a:avLst/>
          </a:prstGeom>
          <a:noFill/>
        </p:spPr>
        <p:txBody>
          <a:bodyPr wrap="none" rtlCol="0">
            <a:spAutoFit/>
          </a:bodyPr>
          <a:lstStyle/>
          <a:p>
            <a:pPr defTabSz="1219170">
              <a:lnSpc>
                <a:spcPct val="140000"/>
              </a:lnSpc>
            </a:pPr>
            <a:r>
              <a:rPr kumimoji="1" lang="en-US" altLang="ja-JP" sz="7200" b="1" dirty="0">
                <a:solidFill>
                  <a:prstClr val="white"/>
                </a:solidFill>
                <a:latin typeface="Segoe UI"/>
                <a:ea typeface="メイリオ"/>
              </a:rPr>
              <a:t>Simple</a:t>
            </a:r>
            <a:endParaRPr kumimoji="1" lang="ja-JP" altLang="en-US" sz="7200" b="1" dirty="0">
              <a:solidFill>
                <a:prstClr val="white"/>
              </a:solidFill>
              <a:latin typeface="Segoe UI"/>
              <a:ea typeface="メイリオ"/>
            </a:endParaRPr>
          </a:p>
        </p:txBody>
      </p:sp>
      <p:sp>
        <p:nvSpPr>
          <p:cNvPr id="19" name="角丸四角形 18"/>
          <p:cNvSpPr/>
          <p:nvPr/>
        </p:nvSpPr>
        <p:spPr>
          <a:xfrm>
            <a:off x="962523" y="2917880"/>
            <a:ext cx="2944540" cy="805189"/>
          </a:xfrm>
          <a:prstGeom prst="round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dirty="0">
              <a:solidFill>
                <a:prstClr val="white">
                  <a:lumMod val="65000"/>
                </a:prstClr>
              </a:solidFill>
              <a:latin typeface="Segoe UI"/>
              <a:ea typeface="メイリオ"/>
            </a:endParaRPr>
          </a:p>
        </p:txBody>
      </p:sp>
      <p:sp>
        <p:nvSpPr>
          <p:cNvPr id="20" name="テキスト ボックス 19"/>
          <p:cNvSpPr txBox="1"/>
          <p:nvPr/>
        </p:nvSpPr>
        <p:spPr>
          <a:xfrm>
            <a:off x="1136034" y="2584620"/>
            <a:ext cx="2595582" cy="1210716"/>
          </a:xfrm>
          <a:prstGeom prst="rect">
            <a:avLst/>
          </a:prstGeom>
          <a:noFill/>
        </p:spPr>
        <p:txBody>
          <a:bodyPr wrap="none" rtlCol="0">
            <a:spAutoFit/>
          </a:bodyPr>
          <a:lstStyle/>
          <a:p>
            <a:pPr defTabSz="1219170">
              <a:lnSpc>
                <a:spcPct val="140000"/>
              </a:lnSpc>
            </a:pPr>
            <a:r>
              <a:rPr kumimoji="1" lang="en-US" altLang="ja-JP" sz="5867" b="1" dirty="0">
                <a:solidFill>
                  <a:prstClr val="white"/>
                </a:solidFill>
                <a:latin typeface="Segoe UI"/>
                <a:ea typeface="メイリオ"/>
              </a:rPr>
              <a:t>Simple</a:t>
            </a:r>
            <a:endParaRPr kumimoji="1" lang="ja-JP" altLang="en-US" sz="5867" b="1" dirty="0">
              <a:solidFill>
                <a:prstClr val="white"/>
              </a:solidFill>
              <a:latin typeface="Segoe UI"/>
              <a:ea typeface="メイリオ"/>
            </a:endParaRPr>
          </a:p>
        </p:txBody>
      </p:sp>
      <p:sp>
        <p:nvSpPr>
          <p:cNvPr id="3" name="右矢印 2"/>
          <p:cNvSpPr/>
          <p:nvPr/>
        </p:nvSpPr>
        <p:spPr>
          <a:xfrm>
            <a:off x="4775824" y="2444624"/>
            <a:ext cx="1560208" cy="1704472"/>
          </a:xfrm>
          <a:prstGeom prst="rightArrow">
            <a:avLst/>
          </a:prstGeom>
          <a:solidFill>
            <a:schemeClr val="tx2">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a:solidFill>
                <a:prstClr val="white"/>
              </a:solidFill>
              <a:latin typeface="Segoe UI"/>
              <a:ea typeface="メイリオ"/>
            </a:endParaRPr>
          </a:p>
        </p:txBody>
      </p:sp>
      <p:sp>
        <p:nvSpPr>
          <p:cNvPr id="23" name="スライド番号プレースホルダー 1"/>
          <p:cNvSpPr txBox="1">
            <a:spLocks/>
          </p:cNvSpPr>
          <p:nvPr/>
        </p:nvSpPr>
        <p:spPr>
          <a:xfrm>
            <a:off x="575264" y="6058047"/>
            <a:ext cx="2844800" cy="365125"/>
          </a:xfrm>
          <a:prstGeom prst="rect">
            <a:avLst/>
          </a:prstGeom>
        </p:spPr>
        <p:txBody>
          <a:bodyPr vert="horz" lIns="121920" tIns="60960" rIns="121920" bIns="60960" rtlCol="0" anchor="ctr"/>
          <a:lstStyle>
            <a:defPPr>
              <a:defRPr lang="ja-JP"/>
            </a:defPPr>
            <a:lvl1pPr marL="0" algn="r" defTabSz="914400" rtl="0" eaLnBrk="1" latinLnBrk="0" hangingPunct="1">
              <a:defRPr kumimoji="1" sz="28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l" defTabSz="1219170"/>
            <a:r>
              <a:rPr lang="en-US" altLang="ja-JP" sz="2133" dirty="0">
                <a:solidFill>
                  <a:prstClr val="black">
                    <a:tint val="75000"/>
                  </a:prstClr>
                </a:solidFill>
                <a:latin typeface="Segoe UI"/>
                <a:ea typeface="メイリオ"/>
              </a:rPr>
              <a:t>2016/08/08</a:t>
            </a:r>
            <a:endParaRPr lang="ja-JP" altLang="en-US" sz="2133" dirty="0">
              <a:solidFill>
                <a:prstClr val="black">
                  <a:tint val="75000"/>
                </a:prstClr>
              </a:solidFill>
              <a:latin typeface="Segoe UI"/>
              <a:ea typeface="メイリオ"/>
            </a:endParaRPr>
          </a:p>
        </p:txBody>
      </p:sp>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9894" y="4453262"/>
            <a:ext cx="2185169" cy="2185169"/>
          </a:xfrm>
          <a:prstGeom prst="rect">
            <a:avLst/>
          </a:prstGeom>
        </p:spPr>
      </p:pic>
      <p:sp>
        <p:nvSpPr>
          <p:cNvPr id="24" name="円/楕円 23"/>
          <p:cNvSpPr/>
          <p:nvPr/>
        </p:nvSpPr>
        <p:spPr>
          <a:xfrm>
            <a:off x="8736352" y="3632211"/>
            <a:ext cx="516885" cy="516885"/>
          </a:xfrm>
          <a:prstGeom prst="ellipse">
            <a:avLst/>
          </a:prstGeom>
          <a:noFill/>
          <a:ln w="12700">
            <a:solidFill>
              <a:schemeClr val="accent1">
                <a:lumMod val="20000"/>
                <a:lumOff val="80000"/>
              </a:schemeClr>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a:solidFill>
                <a:prstClr val="white"/>
              </a:solidFill>
              <a:latin typeface="Segoe UI"/>
              <a:ea typeface="メイリオ"/>
            </a:endParaRPr>
          </a:p>
        </p:txBody>
      </p:sp>
      <p:sp>
        <p:nvSpPr>
          <p:cNvPr id="25" name="円/楕円 24"/>
          <p:cNvSpPr/>
          <p:nvPr/>
        </p:nvSpPr>
        <p:spPr>
          <a:xfrm>
            <a:off x="8736352" y="2446624"/>
            <a:ext cx="516885" cy="516885"/>
          </a:xfrm>
          <a:prstGeom prst="ellipse">
            <a:avLst/>
          </a:prstGeom>
          <a:noFill/>
          <a:ln w="12700">
            <a:solidFill>
              <a:schemeClr val="accent1">
                <a:lumMod val="20000"/>
                <a:lumOff val="80000"/>
              </a:schemeClr>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a:solidFill>
                <a:prstClr val="white"/>
              </a:solidFill>
              <a:latin typeface="Segoe UI"/>
              <a:ea typeface="メイリオ"/>
            </a:endParaRPr>
          </a:p>
        </p:txBody>
      </p:sp>
      <p:sp>
        <p:nvSpPr>
          <p:cNvPr id="26" name="円/楕円 25"/>
          <p:cNvSpPr/>
          <p:nvPr/>
        </p:nvSpPr>
        <p:spPr>
          <a:xfrm>
            <a:off x="10610690" y="3052934"/>
            <a:ext cx="516885" cy="516885"/>
          </a:xfrm>
          <a:prstGeom prst="ellipse">
            <a:avLst/>
          </a:prstGeom>
          <a:noFill/>
          <a:ln w="12700">
            <a:solidFill>
              <a:schemeClr val="accent1">
                <a:lumMod val="20000"/>
                <a:lumOff val="80000"/>
              </a:schemeClr>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a:solidFill>
                <a:prstClr val="white"/>
              </a:solidFill>
              <a:latin typeface="Segoe UI"/>
              <a:ea typeface="メイリオ"/>
            </a:endParaRPr>
          </a:p>
        </p:txBody>
      </p:sp>
      <p:sp>
        <p:nvSpPr>
          <p:cNvPr id="27" name="円/楕円 26"/>
          <p:cNvSpPr/>
          <p:nvPr/>
        </p:nvSpPr>
        <p:spPr>
          <a:xfrm>
            <a:off x="6816096" y="3052934"/>
            <a:ext cx="516885" cy="516885"/>
          </a:xfrm>
          <a:prstGeom prst="ellipse">
            <a:avLst/>
          </a:prstGeom>
          <a:noFill/>
          <a:ln w="12700">
            <a:solidFill>
              <a:schemeClr val="accent1">
                <a:lumMod val="20000"/>
                <a:lumOff val="80000"/>
              </a:schemeClr>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a:solidFill>
                <a:prstClr val="white"/>
              </a:solidFill>
              <a:latin typeface="Segoe UI"/>
              <a:ea typeface="メイリオ"/>
            </a:endParaRPr>
          </a:p>
        </p:txBody>
      </p:sp>
      <p:sp>
        <p:nvSpPr>
          <p:cNvPr id="33" name="乗算記号 32"/>
          <p:cNvSpPr/>
          <p:nvPr/>
        </p:nvSpPr>
        <p:spPr>
          <a:xfrm>
            <a:off x="3820481" y="3913849"/>
            <a:ext cx="3263996" cy="3263996"/>
          </a:xfrm>
          <a:prstGeom prst="mathMultiply">
            <a:avLst>
              <a:gd name="adj1" fmla="val 12611"/>
            </a:avLst>
          </a:prstGeom>
          <a:solidFill>
            <a:srgbClr val="FF00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a:solidFill>
                <a:prstClr val="white"/>
              </a:solidFill>
              <a:latin typeface="Segoe UI"/>
              <a:ea typeface="メイリオ"/>
            </a:endParaRPr>
          </a:p>
        </p:txBody>
      </p:sp>
      <p:sp>
        <p:nvSpPr>
          <p:cNvPr id="34" name="乗算記号 33"/>
          <p:cNvSpPr/>
          <p:nvPr/>
        </p:nvSpPr>
        <p:spPr>
          <a:xfrm>
            <a:off x="569351" y="5494831"/>
            <a:ext cx="1522679" cy="1522679"/>
          </a:xfrm>
          <a:prstGeom prst="mathMultiply">
            <a:avLst>
              <a:gd name="adj1" fmla="val 12611"/>
            </a:avLst>
          </a:prstGeom>
          <a:solidFill>
            <a:srgbClr val="FF00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a:solidFill>
                <a:prstClr val="white"/>
              </a:solidFill>
              <a:latin typeface="Segoe UI"/>
              <a:ea typeface="メイリオ"/>
            </a:endParaRPr>
          </a:p>
        </p:txBody>
      </p:sp>
      <p:sp>
        <p:nvSpPr>
          <p:cNvPr id="35" name="スライド番号プレースホルダー 1"/>
          <p:cNvSpPr txBox="1">
            <a:spLocks/>
          </p:cNvSpPr>
          <p:nvPr/>
        </p:nvSpPr>
        <p:spPr>
          <a:xfrm>
            <a:off x="7395205" y="6236579"/>
            <a:ext cx="4581579" cy="365125"/>
          </a:xfrm>
          <a:prstGeom prst="rect">
            <a:avLst/>
          </a:prstGeom>
        </p:spPr>
        <p:txBody>
          <a:bodyPr vert="horz" lIns="121920" tIns="60960" rIns="121920" bIns="60960" rtlCol="0" anchor="ctr"/>
          <a:lstStyle>
            <a:defPPr>
              <a:defRPr lang="ja-JP"/>
            </a:defPPr>
            <a:lvl1pPr marL="0" algn="r" defTabSz="914400" rtl="0" eaLnBrk="1" latinLnBrk="0" hangingPunct="1">
              <a:defRPr kumimoji="1" sz="28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1219170"/>
            <a:r>
              <a:rPr lang="en-US" altLang="ja-JP" sz="3733" dirty="0">
                <a:solidFill>
                  <a:prstClr val="black">
                    <a:tint val="75000"/>
                  </a:prstClr>
                </a:solidFill>
                <a:latin typeface="Segoe UI"/>
                <a:ea typeface="メイリオ"/>
              </a:rPr>
              <a:t>World CARP Japan</a:t>
            </a:r>
            <a:endParaRPr lang="ja-JP" altLang="en-US" sz="3733" dirty="0">
              <a:solidFill>
                <a:prstClr val="black">
                  <a:tint val="75000"/>
                </a:prstClr>
              </a:solidFill>
              <a:latin typeface="Segoe UI"/>
              <a:ea typeface="メイリオ"/>
            </a:endParaRPr>
          </a:p>
        </p:txBody>
      </p:sp>
      <p:sp>
        <p:nvSpPr>
          <p:cNvPr id="36" name="乗算記号 35"/>
          <p:cNvSpPr/>
          <p:nvPr/>
        </p:nvSpPr>
        <p:spPr>
          <a:xfrm>
            <a:off x="9112479" y="5574698"/>
            <a:ext cx="1522679" cy="1522679"/>
          </a:xfrm>
          <a:prstGeom prst="mathMultiply">
            <a:avLst>
              <a:gd name="adj1" fmla="val 12611"/>
            </a:avLst>
          </a:prstGeom>
          <a:solidFill>
            <a:srgbClr val="FF00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a:solidFill>
                <a:prstClr val="white"/>
              </a:solidFill>
              <a:latin typeface="Segoe UI"/>
              <a:ea typeface="メイリオ"/>
            </a:endParaRPr>
          </a:p>
        </p:txBody>
      </p:sp>
    </p:spTree>
    <p:extLst>
      <p:ext uri="{BB962C8B-B14F-4D97-AF65-F5344CB8AC3E}">
        <p14:creationId xmlns:p14="http://schemas.microsoft.com/office/powerpoint/2010/main" val="225866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1500"/>
                            </p:stCondLst>
                            <p:childTnLst>
                              <p:par>
                                <p:cTn id="37" presetID="10" presetClass="exit" presetSubtype="0" fill="hold" grpId="1" nodeType="afterEffect">
                                  <p:stCondLst>
                                    <p:cond delay="1500"/>
                                  </p:stCondLst>
                                  <p:childTnLst>
                                    <p:animEffect transition="out" filter="fade">
                                      <p:cBhvr>
                                        <p:cTn id="38" dur="500"/>
                                        <p:tgtEl>
                                          <p:spTgt spid="24"/>
                                        </p:tgtEl>
                                      </p:cBhvr>
                                    </p:animEffect>
                                    <p:set>
                                      <p:cBhvr>
                                        <p:cTn id="39" dur="1" fill="hold">
                                          <p:stCondLst>
                                            <p:cond delay="499"/>
                                          </p:stCondLst>
                                        </p:cTn>
                                        <p:tgtEl>
                                          <p:spTgt spid="24"/>
                                        </p:tgtEl>
                                        <p:attrNameLst>
                                          <p:attrName>style.visibility</p:attrName>
                                        </p:attrNameLst>
                                      </p:cBhvr>
                                      <p:to>
                                        <p:strVal val="hidden"/>
                                      </p:to>
                                    </p:set>
                                  </p:childTnLst>
                                </p:cTn>
                              </p:par>
                              <p:par>
                                <p:cTn id="40" presetID="10" presetClass="exit" presetSubtype="0" fill="hold" grpId="1" nodeType="withEffect">
                                  <p:stCondLst>
                                    <p:cond delay="1500"/>
                                  </p:stCondLst>
                                  <p:childTnLst>
                                    <p:animEffect transition="out" filter="fade">
                                      <p:cBhvr>
                                        <p:cTn id="41" dur="500"/>
                                        <p:tgtEl>
                                          <p:spTgt spid="25"/>
                                        </p:tgtEl>
                                      </p:cBhvr>
                                    </p:animEffect>
                                    <p:set>
                                      <p:cBhvr>
                                        <p:cTn id="42" dur="1" fill="hold">
                                          <p:stCondLst>
                                            <p:cond delay="499"/>
                                          </p:stCondLst>
                                        </p:cTn>
                                        <p:tgtEl>
                                          <p:spTgt spid="25"/>
                                        </p:tgtEl>
                                        <p:attrNameLst>
                                          <p:attrName>style.visibility</p:attrName>
                                        </p:attrNameLst>
                                      </p:cBhvr>
                                      <p:to>
                                        <p:strVal val="hidden"/>
                                      </p:to>
                                    </p:set>
                                  </p:childTnLst>
                                </p:cTn>
                              </p:par>
                              <p:par>
                                <p:cTn id="43" presetID="10" presetClass="exit" presetSubtype="0" fill="hold" grpId="1" nodeType="withEffect">
                                  <p:stCondLst>
                                    <p:cond delay="1500"/>
                                  </p:stCondLst>
                                  <p:childTnLst>
                                    <p:animEffect transition="out" filter="fade">
                                      <p:cBhvr>
                                        <p:cTn id="44" dur="500"/>
                                        <p:tgtEl>
                                          <p:spTgt spid="26"/>
                                        </p:tgtEl>
                                      </p:cBhvr>
                                    </p:animEffect>
                                    <p:set>
                                      <p:cBhvr>
                                        <p:cTn id="45" dur="1" fill="hold">
                                          <p:stCondLst>
                                            <p:cond delay="499"/>
                                          </p:stCondLst>
                                        </p:cTn>
                                        <p:tgtEl>
                                          <p:spTgt spid="26"/>
                                        </p:tgtEl>
                                        <p:attrNameLst>
                                          <p:attrName>style.visibility</p:attrName>
                                        </p:attrNameLst>
                                      </p:cBhvr>
                                      <p:to>
                                        <p:strVal val="hidden"/>
                                      </p:to>
                                    </p:set>
                                  </p:childTnLst>
                                </p:cTn>
                              </p:par>
                              <p:par>
                                <p:cTn id="46" presetID="10" presetClass="exit" presetSubtype="0" fill="hold" grpId="1" nodeType="withEffect">
                                  <p:stCondLst>
                                    <p:cond delay="1500"/>
                                  </p:stCondLst>
                                  <p:childTnLst>
                                    <p:animEffect transition="out" filter="fade">
                                      <p:cBhvr>
                                        <p:cTn id="47" dur="500"/>
                                        <p:tgtEl>
                                          <p:spTgt spid="27"/>
                                        </p:tgtEl>
                                      </p:cBhvr>
                                    </p:animEffect>
                                    <p:set>
                                      <p:cBhvr>
                                        <p:cTn id="48" dur="1" fill="hold">
                                          <p:stCondLst>
                                            <p:cond delay="499"/>
                                          </p:stCondLst>
                                        </p:cTn>
                                        <p:tgtEl>
                                          <p:spTgt spid="27"/>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500"/>
                                        <p:tgtEl>
                                          <p:spTgt spid="3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fade">
                                      <p:cBhvr>
                                        <p:cTn id="5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19" grpId="0" animBg="1"/>
      <p:bldP spid="20" grpId="0"/>
      <p:bldP spid="3" grpId="0" animBg="1"/>
      <p:bldP spid="24" grpId="0" animBg="1"/>
      <p:bldP spid="24" grpId="1" animBg="1"/>
      <p:bldP spid="25" grpId="0" animBg="1"/>
      <p:bldP spid="25" grpId="1" animBg="1"/>
      <p:bldP spid="26" grpId="0" animBg="1"/>
      <p:bldP spid="26" grpId="1" animBg="1"/>
      <p:bldP spid="27" grpId="0" animBg="1"/>
      <p:bldP spid="27" grpId="1" animBg="1"/>
      <p:bldP spid="33" grpId="0" animBg="1"/>
      <p:bldP spid="34" grpId="0" animBg="1"/>
      <p:bldP spid="3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角丸四角形 29"/>
          <p:cNvSpPr/>
          <p:nvPr/>
        </p:nvSpPr>
        <p:spPr>
          <a:xfrm>
            <a:off x="1422956" y="534052"/>
            <a:ext cx="9241232" cy="1569085"/>
          </a:xfrm>
          <a:prstGeom prst="roundRect">
            <a:avLst/>
          </a:prstGeom>
          <a:solidFill>
            <a:schemeClr val="bg1">
              <a:lumMod val="9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dirty="0">
              <a:solidFill>
                <a:srgbClr val="1F497D">
                  <a:lumMod val="75000"/>
                </a:srgbClr>
              </a:solidFill>
              <a:latin typeface="Segoe UI"/>
              <a:ea typeface="メイリオ"/>
            </a:endParaRPr>
          </a:p>
        </p:txBody>
      </p:sp>
      <p:sp>
        <p:nvSpPr>
          <p:cNvPr id="19" name="テキスト ボックス 18"/>
          <p:cNvSpPr txBox="1"/>
          <p:nvPr/>
        </p:nvSpPr>
        <p:spPr>
          <a:xfrm>
            <a:off x="4415777" y="670212"/>
            <a:ext cx="2432076" cy="1210716"/>
          </a:xfrm>
          <a:prstGeom prst="rect">
            <a:avLst/>
          </a:prstGeom>
          <a:noFill/>
        </p:spPr>
        <p:txBody>
          <a:bodyPr wrap="none" rtlCol="0">
            <a:spAutoFit/>
          </a:bodyPr>
          <a:lstStyle/>
          <a:p>
            <a:pPr defTabSz="1219170">
              <a:lnSpc>
                <a:spcPct val="140000"/>
              </a:lnSpc>
            </a:pPr>
            <a:r>
              <a:rPr kumimoji="1" lang="en-US" altLang="ja-JP" sz="5867" dirty="0">
                <a:solidFill>
                  <a:prstClr val="white">
                    <a:lumMod val="65000"/>
                  </a:prstClr>
                </a:solidFill>
                <a:latin typeface="Segoe UI"/>
                <a:ea typeface="メイリオ"/>
              </a:rPr>
              <a:t>Simple</a:t>
            </a:r>
            <a:endParaRPr kumimoji="1" lang="ja-JP" altLang="en-US" sz="5867" dirty="0">
              <a:solidFill>
                <a:prstClr val="white">
                  <a:lumMod val="65000"/>
                </a:prstClr>
              </a:solidFill>
              <a:latin typeface="Segoe UI"/>
              <a:ea typeface="メイリオ"/>
            </a:endParaRPr>
          </a:p>
        </p:txBody>
      </p:sp>
      <p:sp>
        <p:nvSpPr>
          <p:cNvPr id="20" name="角丸四角形 19"/>
          <p:cNvSpPr/>
          <p:nvPr/>
        </p:nvSpPr>
        <p:spPr>
          <a:xfrm>
            <a:off x="1415376" y="4733032"/>
            <a:ext cx="4200560" cy="1569085"/>
          </a:xfrm>
          <a:prstGeom prst="roundRect">
            <a:avLst/>
          </a:prstGeom>
          <a:solidFill>
            <a:schemeClr val="bg1">
              <a:lumMod val="9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dirty="0">
              <a:solidFill>
                <a:srgbClr val="1F497D">
                  <a:lumMod val="75000"/>
                </a:srgbClr>
              </a:solidFill>
              <a:latin typeface="Segoe UI"/>
              <a:ea typeface="メイリオ"/>
            </a:endParaRPr>
          </a:p>
        </p:txBody>
      </p:sp>
      <p:sp>
        <p:nvSpPr>
          <p:cNvPr id="21" name="テキスト ボックス 20"/>
          <p:cNvSpPr txBox="1"/>
          <p:nvPr/>
        </p:nvSpPr>
        <p:spPr>
          <a:xfrm>
            <a:off x="2688719" y="4869192"/>
            <a:ext cx="1976823" cy="1210716"/>
          </a:xfrm>
          <a:prstGeom prst="rect">
            <a:avLst/>
          </a:prstGeom>
          <a:noFill/>
        </p:spPr>
        <p:txBody>
          <a:bodyPr wrap="none" rtlCol="0">
            <a:spAutoFit/>
          </a:bodyPr>
          <a:lstStyle/>
          <a:p>
            <a:pPr defTabSz="1219170">
              <a:lnSpc>
                <a:spcPct val="140000"/>
              </a:lnSpc>
            </a:pPr>
            <a:r>
              <a:rPr kumimoji="1" lang="en-US" altLang="ja-JP" sz="5867" dirty="0">
                <a:solidFill>
                  <a:prstClr val="white">
                    <a:lumMod val="65000"/>
                  </a:prstClr>
                </a:solidFill>
                <a:latin typeface="Segoe UI"/>
                <a:ea typeface="メイリオ"/>
              </a:rPr>
              <a:t>Color</a:t>
            </a:r>
            <a:endParaRPr kumimoji="1" lang="ja-JP" altLang="en-US" sz="5867" dirty="0">
              <a:solidFill>
                <a:prstClr val="white">
                  <a:lumMod val="65000"/>
                </a:prstClr>
              </a:solidFill>
              <a:latin typeface="Segoe UI"/>
              <a:ea typeface="メイリオ"/>
            </a:endParaRPr>
          </a:p>
        </p:txBody>
      </p:sp>
      <p:sp>
        <p:nvSpPr>
          <p:cNvPr id="22" name="角丸四角形 21"/>
          <p:cNvSpPr/>
          <p:nvPr/>
        </p:nvSpPr>
        <p:spPr>
          <a:xfrm>
            <a:off x="1415376" y="2644458"/>
            <a:ext cx="4200560" cy="1569085"/>
          </a:xfrm>
          <a:prstGeom prst="roundRect">
            <a:avLst/>
          </a:prstGeom>
          <a:solidFill>
            <a:schemeClr val="bg1">
              <a:lumMod val="9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dirty="0">
              <a:solidFill>
                <a:srgbClr val="1F497D">
                  <a:lumMod val="75000"/>
                </a:srgbClr>
              </a:solidFill>
              <a:latin typeface="Segoe UI"/>
              <a:ea typeface="メイリオ"/>
            </a:endParaRPr>
          </a:p>
        </p:txBody>
      </p:sp>
      <p:sp>
        <p:nvSpPr>
          <p:cNvPr id="23" name="テキスト ボックス 22"/>
          <p:cNvSpPr txBox="1"/>
          <p:nvPr/>
        </p:nvSpPr>
        <p:spPr>
          <a:xfrm>
            <a:off x="2688719" y="2780618"/>
            <a:ext cx="2825774" cy="1210716"/>
          </a:xfrm>
          <a:prstGeom prst="rect">
            <a:avLst/>
          </a:prstGeom>
          <a:noFill/>
        </p:spPr>
        <p:txBody>
          <a:bodyPr wrap="none" rtlCol="0">
            <a:spAutoFit/>
          </a:bodyPr>
          <a:lstStyle/>
          <a:p>
            <a:pPr defTabSz="1219170">
              <a:lnSpc>
                <a:spcPct val="140000"/>
              </a:lnSpc>
            </a:pPr>
            <a:r>
              <a:rPr kumimoji="1" lang="en-US" altLang="ja-JP" sz="5867" dirty="0">
                <a:solidFill>
                  <a:prstClr val="white">
                    <a:lumMod val="65000"/>
                  </a:prstClr>
                </a:solidFill>
                <a:latin typeface="Segoe UI"/>
                <a:ea typeface="メイリオ"/>
              </a:rPr>
              <a:t>Position</a:t>
            </a:r>
            <a:endParaRPr kumimoji="1" lang="ja-JP" altLang="en-US" sz="5867" dirty="0">
              <a:solidFill>
                <a:prstClr val="white">
                  <a:lumMod val="65000"/>
                </a:prstClr>
              </a:solidFill>
              <a:latin typeface="Segoe UI"/>
              <a:ea typeface="メイリオ"/>
            </a:endParaRPr>
          </a:p>
        </p:txBody>
      </p:sp>
      <p:sp>
        <p:nvSpPr>
          <p:cNvPr id="26" name="角丸四角形 25"/>
          <p:cNvSpPr/>
          <p:nvPr/>
        </p:nvSpPr>
        <p:spPr>
          <a:xfrm>
            <a:off x="6456048" y="4733032"/>
            <a:ext cx="4200560" cy="1569085"/>
          </a:xfrm>
          <a:prstGeom prst="roundRect">
            <a:avLst/>
          </a:prstGeom>
          <a:solidFill>
            <a:schemeClr val="bg1">
              <a:lumMod val="9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dirty="0">
              <a:solidFill>
                <a:srgbClr val="1F497D">
                  <a:lumMod val="75000"/>
                </a:srgbClr>
              </a:solidFill>
              <a:latin typeface="Segoe UI"/>
              <a:ea typeface="メイリオ"/>
            </a:endParaRPr>
          </a:p>
        </p:txBody>
      </p:sp>
      <p:sp>
        <p:nvSpPr>
          <p:cNvPr id="27" name="テキスト ボックス 26"/>
          <p:cNvSpPr txBox="1"/>
          <p:nvPr/>
        </p:nvSpPr>
        <p:spPr>
          <a:xfrm>
            <a:off x="7656209" y="4869192"/>
            <a:ext cx="1998496" cy="1210716"/>
          </a:xfrm>
          <a:prstGeom prst="rect">
            <a:avLst/>
          </a:prstGeom>
          <a:noFill/>
        </p:spPr>
        <p:txBody>
          <a:bodyPr wrap="none" rtlCol="0">
            <a:spAutoFit/>
          </a:bodyPr>
          <a:lstStyle/>
          <a:p>
            <a:pPr defTabSz="1219170">
              <a:lnSpc>
                <a:spcPct val="140000"/>
              </a:lnSpc>
            </a:pPr>
            <a:r>
              <a:rPr kumimoji="1" lang="en-US" altLang="ja-JP" sz="5867" dirty="0">
                <a:solidFill>
                  <a:prstClr val="white">
                    <a:lumMod val="65000"/>
                  </a:prstClr>
                </a:solidFill>
                <a:latin typeface="Segoe UI"/>
                <a:ea typeface="メイリオ"/>
              </a:rPr>
              <a:t>Chart</a:t>
            </a:r>
            <a:endParaRPr kumimoji="1" lang="ja-JP" altLang="en-US" sz="5867" dirty="0">
              <a:solidFill>
                <a:prstClr val="white">
                  <a:lumMod val="65000"/>
                </a:prstClr>
              </a:solidFill>
              <a:latin typeface="Segoe UI"/>
              <a:ea typeface="メイリオ"/>
            </a:endParaRPr>
          </a:p>
        </p:txBody>
      </p:sp>
      <p:sp>
        <p:nvSpPr>
          <p:cNvPr id="28" name="角丸四角形 27"/>
          <p:cNvSpPr/>
          <p:nvPr/>
        </p:nvSpPr>
        <p:spPr>
          <a:xfrm>
            <a:off x="6456048" y="2644458"/>
            <a:ext cx="4200560" cy="1569085"/>
          </a:xfrm>
          <a:prstGeom prst="round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dirty="0">
              <a:solidFill>
                <a:srgbClr val="1F497D">
                  <a:lumMod val="75000"/>
                </a:srgbClr>
              </a:solidFill>
              <a:latin typeface="Segoe UI"/>
              <a:ea typeface="メイリオ"/>
            </a:endParaRPr>
          </a:p>
        </p:txBody>
      </p:sp>
      <p:sp>
        <p:nvSpPr>
          <p:cNvPr id="29" name="テキスト ボックス 28"/>
          <p:cNvSpPr txBox="1"/>
          <p:nvPr/>
        </p:nvSpPr>
        <p:spPr>
          <a:xfrm>
            <a:off x="6867018" y="2765027"/>
            <a:ext cx="3576877" cy="1210716"/>
          </a:xfrm>
          <a:prstGeom prst="rect">
            <a:avLst/>
          </a:prstGeom>
          <a:noFill/>
        </p:spPr>
        <p:txBody>
          <a:bodyPr wrap="none" rtlCol="0">
            <a:spAutoFit/>
          </a:bodyPr>
          <a:lstStyle/>
          <a:p>
            <a:pPr defTabSz="1219170">
              <a:lnSpc>
                <a:spcPct val="140000"/>
              </a:lnSpc>
            </a:pPr>
            <a:r>
              <a:rPr kumimoji="1" lang="en-US" altLang="ja-JP" sz="5867" b="1" dirty="0">
                <a:solidFill>
                  <a:prstClr val="white"/>
                </a:solidFill>
                <a:latin typeface="Segoe UI"/>
                <a:ea typeface="メイリオ"/>
              </a:rPr>
              <a:t>Character</a:t>
            </a:r>
            <a:endParaRPr kumimoji="1" lang="ja-JP" altLang="en-US" sz="5867" b="1" dirty="0">
              <a:solidFill>
                <a:prstClr val="white"/>
              </a:solidFill>
              <a:latin typeface="Segoe UI"/>
              <a:ea typeface="メイリオ"/>
            </a:endParaRPr>
          </a:p>
        </p:txBody>
      </p:sp>
    </p:spTree>
    <p:extLst>
      <p:ext uri="{BB962C8B-B14F-4D97-AF65-F5344CB8AC3E}">
        <p14:creationId xmlns:p14="http://schemas.microsoft.com/office/powerpoint/2010/main" val="26730565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角丸四角形 17"/>
          <p:cNvSpPr/>
          <p:nvPr/>
        </p:nvSpPr>
        <p:spPr>
          <a:xfrm>
            <a:off x="6456048" y="1508744"/>
            <a:ext cx="5040672" cy="5040672"/>
          </a:xfrm>
          <a:prstGeom prst="roundRect">
            <a:avLst>
              <a:gd name="adj" fmla="val 5203"/>
            </a:avLst>
          </a:prstGeom>
          <a:solidFill>
            <a:schemeClr val="bg1">
              <a:lumMod val="9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dirty="0">
              <a:solidFill>
                <a:srgbClr val="1F497D">
                  <a:lumMod val="75000"/>
                </a:srgbClr>
              </a:solidFill>
              <a:latin typeface="Segoe UI"/>
              <a:ea typeface="メイリオ"/>
            </a:endParaRPr>
          </a:p>
        </p:txBody>
      </p:sp>
      <p:sp>
        <p:nvSpPr>
          <p:cNvPr id="17" name="角丸四角形 16"/>
          <p:cNvSpPr/>
          <p:nvPr/>
        </p:nvSpPr>
        <p:spPr>
          <a:xfrm>
            <a:off x="742508" y="1508744"/>
            <a:ext cx="5040672" cy="5040672"/>
          </a:xfrm>
          <a:prstGeom prst="roundRect">
            <a:avLst>
              <a:gd name="adj" fmla="val 5203"/>
            </a:avLst>
          </a:prstGeom>
          <a:solidFill>
            <a:schemeClr val="accent1">
              <a:lumMod val="20000"/>
              <a:lumOff val="8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dirty="0">
              <a:solidFill>
                <a:srgbClr val="1F497D">
                  <a:lumMod val="75000"/>
                </a:srgbClr>
              </a:solidFill>
              <a:latin typeface="Segoe UI"/>
              <a:ea typeface="メイリオ"/>
            </a:endParaRPr>
          </a:p>
        </p:txBody>
      </p:sp>
      <p:sp>
        <p:nvSpPr>
          <p:cNvPr id="2" name="タイトル 1"/>
          <p:cNvSpPr>
            <a:spLocks noGrp="1"/>
          </p:cNvSpPr>
          <p:nvPr>
            <p:ph type="title"/>
          </p:nvPr>
        </p:nvSpPr>
        <p:spPr/>
        <p:txBody>
          <a:bodyPr/>
          <a:lstStyle/>
          <a:p>
            <a:r>
              <a:rPr kumimoji="1" lang="en-US" altLang="ja-JP" dirty="0"/>
              <a:t>Recommending Fonts </a:t>
            </a:r>
            <a:endParaRPr kumimoji="1" lang="ja-JP" altLang="en-US" dirty="0"/>
          </a:p>
        </p:txBody>
      </p:sp>
      <p:sp>
        <p:nvSpPr>
          <p:cNvPr id="3" name="コンテンツ プレースホルダー 2"/>
          <p:cNvSpPr>
            <a:spLocks noGrp="1"/>
          </p:cNvSpPr>
          <p:nvPr>
            <p:ph idx="1"/>
          </p:nvPr>
        </p:nvSpPr>
        <p:spPr>
          <a:xfrm>
            <a:off x="982540" y="1508744"/>
            <a:ext cx="5040672" cy="2319443"/>
          </a:xfrm>
        </p:spPr>
        <p:txBody>
          <a:bodyPr>
            <a:normAutofit/>
          </a:bodyPr>
          <a:lstStyle/>
          <a:p>
            <a:pPr marL="0" indent="0">
              <a:buNone/>
            </a:pPr>
            <a:r>
              <a:rPr lang="en-US" altLang="ja-JP" sz="4800" dirty="0"/>
              <a:t>Windows</a:t>
            </a:r>
          </a:p>
          <a:p>
            <a:pPr marL="0" indent="0">
              <a:buNone/>
            </a:pPr>
            <a:r>
              <a:rPr lang="ja-JP" altLang="en-US" dirty="0"/>
              <a:t>  </a:t>
            </a:r>
            <a:r>
              <a:rPr kumimoji="1" lang="en-US" altLang="ja-JP" dirty="0"/>
              <a:t>Segoe UI</a:t>
            </a:r>
          </a:p>
        </p:txBody>
      </p:sp>
      <p:sp>
        <p:nvSpPr>
          <p:cNvPr id="13" name="コンテンツ プレースホルダー 2"/>
          <p:cNvSpPr txBox="1">
            <a:spLocks/>
          </p:cNvSpPr>
          <p:nvPr/>
        </p:nvSpPr>
        <p:spPr>
          <a:xfrm>
            <a:off x="6576064" y="1508744"/>
            <a:ext cx="5040672" cy="2319443"/>
          </a:xfrm>
          <a:prstGeom prst="rect">
            <a:avLst/>
          </a:prstGeom>
        </p:spPr>
        <p:txBody>
          <a:bodyPr vert="horz" lIns="121920" tIns="60960" rIns="121920" bIns="60960" rtlCol="0">
            <a:normAutofit/>
          </a:bodyPr>
          <a:lstStyle>
            <a:lvl1pPr marL="342900" indent="-342900" algn="l" defTabSz="914400" rtl="0" eaLnBrk="1" latinLnBrk="0" hangingPunct="1">
              <a:spcBef>
                <a:spcPct val="20000"/>
              </a:spcBef>
              <a:buFont typeface="Arial" panose="020B0604020202020204" pitchFamily="34" charset="0"/>
              <a:buChar char="•"/>
              <a:defRPr kumimoji="1" sz="2400"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000"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800"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6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6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defTabSz="1219170">
              <a:buNone/>
            </a:pPr>
            <a:r>
              <a:rPr lang="en-US" altLang="ja-JP" sz="4800" dirty="0">
                <a:solidFill>
                  <a:prstClr val="black">
                    <a:lumMod val="65000"/>
                    <a:lumOff val="35000"/>
                  </a:prstClr>
                </a:solidFill>
                <a:latin typeface="Segoe UI"/>
                <a:ea typeface="メイリオ"/>
              </a:rPr>
              <a:t>Mac</a:t>
            </a:r>
          </a:p>
          <a:p>
            <a:pPr marL="0" indent="0" defTabSz="1219170">
              <a:buNone/>
            </a:pPr>
            <a:r>
              <a:rPr lang="en-US" altLang="ja-JP" sz="3200" dirty="0" err="1">
                <a:solidFill>
                  <a:prstClr val="black">
                    <a:lumMod val="65000"/>
                    <a:lumOff val="35000"/>
                  </a:prstClr>
                </a:solidFill>
                <a:latin typeface="Segoe UI"/>
                <a:ea typeface="メイリオ"/>
              </a:rPr>
              <a:t>Helbetica</a:t>
            </a:r>
            <a:r>
              <a:rPr lang="en-US" altLang="ja-JP" sz="3200" dirty="0">
                <a:solidFill>
                  <a:prstClr val="black">
                    <a:lumMod val="65000"/>
                    <a:lumOff val="35000"/>
                  </a:prstClr>
                </a:solidFill>
                <a:latin typeface="Segoe UI"/>
                <a:ea typeface="メイリオ"/>
              </a:rPr>
              <a:t> Neue</a:t>
            </a:r>
          </a:p>
        </p:txBody>
      </p:sp>
      <p:pic>
        <p:nvPicPr>
          <p:cNvPr id="1026" name="Picture 2" descr="C:\Users\Kenta\Desktop\グッドプレゼンター\photo\window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99110" y="3945490"/>
            <a:ext cx="2131197" cy="213119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enta\Desktop\グッドプレゼンター\photo\Appl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32666" y="3945490"/>
            <a:ext cx="2131197" cy="2131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32883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p:cNvSpPr txBox="1"/>
          <p:nvPr/>
        </p:nvSpPr>
        <p:spPr>
          <a:xfrm>
            <a:off x="1295360" y="428601"/>
            <a:ext cx="4196983" cy="2328907"/>
          </a:xfrm>
          <a:prstGeom prst="rect">
            <a:avLst/>
          </a:prstGeom>
          <a:noFill/>
        </p:spPr>
        <p:txBody>
          <a:bodyPr wrap="none" rtlCol="0">
            <a:spAutoFit/>
          </a:bodyPr>
          <a:lstStyle/>
          <a:p>
            <a:pPr defTabSz="1219170">
              <a:lnSpc>
                <a:spcPct val="140000"/>
              </a:lnSpc>
            </a:pPr>
            <a:r>
              <a:rPr kumimoji="1" lang="en-US" altLang="ja-JP" sz="11733" dirty="0">
                <a:solidFill>
                  <a:prstClr val="black">
                    <a:lumMod val="65000"/>
                    <a:lumOff val="35000"/>
                  </a:prstClr>
                </a:solidFill>
                <a:latin typeface="Segoe UI"/>
                <a:ea typeface="メイリオ"/>
              </a:rPr>
              <a:t>1Slide</a:t>
            </a:r>
            <a:endParaRPr kumimoji="1" lang="ja-JP" altLang="en-US" sz="9600" spc="-133" dirty="0">
              <a:solidFill>
                <a:prstClr val="black">
                  <a:lumMod val="65000"/>
                  <a:lumOff val="35000"/>
                </a:prstClr>
              </a:solidFill>
              <a:latin typeface="Segoe UI"/>
              <a:ea typeface="メイリオ"/>
            </a:endParaRPr>
          </a:p>
        </p:txBody>
      </p:sp>
      <p:sp>
        <p:nvSpPr>
          <p:cNvPr id="7" name="テキスト ボックス 6"/>
          <p:cNvSpPr txBox="1"/>
          <p:nvPr/>
        </p:nvSpPr>
        <p:spPr>
          <a:xfrm>
            <a:off x="3335633" y="2228840"/>
            <a:ext cx="6387198" cy="3015121"/>
          </a:xfrm>
          <a:prstGeom prst="rect">
            <a:avLst/>
          </a:prstGeom>
          <a:noFill/>
        </p:spPr>
        <p:txBody>
          <a:bodyPr wrap="none" rtlCol="0">
            <a:spAutoFit/>
          </a:bodyPr>
          <a:lstStyle/>
          <a:p>
            <a:pPr defTabSz="1219170">
              <a:lnSpc>
                <a:spcPct val="140000"/>
              </a:lnSpc>
            </a:pPr>
            <a:r>
              <a:rPr kumimoji="1" lang="en-US" altLang="ja-JP" sz="15333" b="1" dirty="0">
                <a:solidFill>
                  <a:srgbClr val="FF0000"/>
                </a:solidFill>
                <a:latin typeface="Segoe UI"/>
                <a:ea typeface="メイリオ"/>
              </a:rPr>
              <a:t>1Chart</a:t>
            </a:r>
            <a:endParaRPr kumimoji="1" lang="ja-JP" altLang="en-US" sz="12800" b="1" spc="-533" dirty="0">
              <a:solidFill>
                <a:srgbClr val="FF0000"/>
              </a:solidFill>
              <a:latin typeface="Segoe UI"/>
              <a:ea typeface="メイリオ"/>
            </a:endParaRPr>
          </a:p>
        </p:txBody>
      </p:sp>
    </p:spTree>
    <p:extLst>
      <p:ext uri="{BB962C8B-B14F-4D97-AF65-F5344CB8AC3E}">
        <p14:creationId xmlns:p14="http://schemas.microsoft.com/office/powerpoint/2010/main" val="3523358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769034" y="174064"/>
            <a:ext cx="10972800" cy="1143000"/>
          </a:xfrm>
        </p:spPr>
        <p:txBody>
          <a:bodyPr/>
          <a:lstStyle/>
          <a:p>
            <a:r>
              <a:rPr kumimoji="1" lang="en-US" altLang="ja-JP" sz="6000" dirty="0"/>
              <a:t>Chart should be understandable</a:t>
            </a:r>
            <a:endParaRPr kumimoji="1" lang="ja-JP" altLang="en-US" sz="6000" dirty="0"/>
          </a:p>
        </p:txBody>
      </p:sp>
      <p:graphicFrame>
        <p:nvGraphicFramePr>
          <p:cNvPr id="7" name="グラフ 6"/>
          <p:cNvGraphicFramePr/>
          <p:nvPr>
            <p:extLst>
              <p:ext uri="{D42A27DB-BD31-4B8C-83A1-F6EECF244321}">
                <p14:modId xmlns:p14="http://schemas.microsoft.com/office/powerpoint/2010/main" val="2701808721"/>
              </p:ext>
            </p:extLst>
          </p:nvPr>
        </p:nvGraphicFramePr>
        <p:xfrm>
          <a:off x="178817" y="1523248"/>
          <a:ext cx="11834365" cy="51606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534393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Bad </a:t>
            </a:r>
            <a:r>
              <a:rPr kumimoji="1" lang="en-US" altLang="ja-JP" dirty="0"/>
              <a:t>Chart</a:t>
            </a:r>
            <a:r>
              <a:rPr kumimoji="1" lang="ja-JP" altLang="en-US" dirty="0"/>
              <a:t> </a:t>
            </a:r>
          </a:p>
        </p:txBody>
      </p:sp>
      <p:graphicFrame>
        <p:nvGraphicFramePr>
          <p:cNvPr id="8" name="グラフ 7"/>
          <p:cNvGraphicFramePr/>
          <p:nvPr>
            <p:extLst>
              <p:ext uri="{D42A27DB-BD31-4B8C-83A1-F6EECF244321}">
                <p14:modId xmlns:p14="http://schemas.microsoft.com/office/powerpoint/2010/main" val="2434694375"/>
              </p:ext>
            </p:extLst>
          </p:nvPr>
        </p:nvGraphicFramePr>
        <p:xfrm>
          <a:off x="1024549" y="1417639"/>
          <a:ext cx="9469950" cy="532541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033926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308584"/>
            <a:ext cx="10972800" cy="1143000"/>
          </a:xfrm>
        </p:spPr>
        <p:txBody>
          <a:bodyPr/>
          <a:lstStyle/>
          <a:p>
            <a:r>
              <a:rPr lang="en-US" altLang="ja-JP" sz="5333" dirty="0"/>
              <a:t>Chart</a:t>
            </a:r>
            <a:r>
              <a:rPr lang="ja-JP" altLang="en-US" sz="5333" dirty="0"/>
              <a:t> </a:t>
            </a:r>
            <a:r>
              <a:rPr lang="en-US" altLang="ja-JP" sz="5333" dirty="0"/>
              <a:t>should</a:t>
            </a:r>
            <a:r>
              <a:rPr lang="ja-JP" altLang="en-US" sz="5333" dirty="0"/>
              <a:t> </a:t>
            </a:r>
            <a:r>
              <a:rPr lang="en-US" altLang="ja-JP" sz="5333" dirty="0"/>
              <a:t>be</a:t>
            </a:r>
            <a:r>
              <a:rPr lang="ja-JP" altLang="en-US" sz="5333" dirty="0"/>
              <a:t> </a:t>
            </a:r>
            <a:r>
              <a:rPr lang="en-US" altLang="ja-JP" sz="5333" dirty="0"/>
              <a:t>simple</a:t>
            </a:r>
            <a:endParaRPr lang="ja-JP" altLang="en-US" sz="5333" dirty="0"/>
          </a:p>
        </p:txBody>
      </p:sp>
      <p:sp>
        <p:nvSpPr>
          <p:cNvPr id="5" name="コンテンツ プレースホルダー 2"/>
          <p:cNvSpPr>
            <a:spLocks noGrp="1"/>
          </p:cNvSpPr>
          <p:nvPr>
            <p:ph idx="1"/>
          </p:nvPr>
        </p:nvSpPr>
        <p:spPr>
          <a:xfrm>
            <a:off x="1055328" y="1543389"/>
            <a:ext cx="10972800" cy="5846139"/>
          </a:xfrm>
        </p:spPr>
        <p:txBody>
          <a:bodyPr>
            <a:normAutofit/>
          </a:bodyPr>
          <a:lstStyle/>
          <a:p>
            <a:pPr marL="685783" indent="-685783">
              <a:buFont typeface="+mj-ea"/>
              <a:buAutoNum type="circleNumDbPlain"/>
            </a:pPr>
            <a:r>
              <a:rPr lang="en-US" altLang="ja-JP" sz="3733" b="1" spc="-133" dirty="0">
                <a:solidFill>
                  <a:schemeClr val="accent1">
                    <a:lumMod val="75000"/>
                  </a:schemeClr>
                </a:solidFill>
              </a:rPr>
              <a:t>Making data simply</a:t>
            </a:r>
          </a:p>
          <a:p>
            <a:pPr lvl="0">
              <a:buFont typeface="+mj-ea"/>
              <a:buAutoNum type="circleNumDbPlain"/>
            </a:pPr>
            <a:endParaRPr lang="en-US" altLang="ja-JP" sz="2400" b="1" spc="-133" dirty="0">
              <a:solidFill>
                <a:schemeClr val="accent1">
                  <a:lumMod val="75000"/>
                </a:schemeClr>
              </a:solidFill>
            </a:endParaRPr>
          </a:p>
          <a:p>
            <a:pPr marL="685783" indent="-685783">
              <a:buFont typeface="+mj-ea"/>
              <a:buAutoNum type="circleNumDbPlain"/>
            </a:pPr>
            <a:r>
              <a:rPr lang="en-US" altLang="ja-JP" sz="3733" b="1" spc="-133" dirty="0">
                <a:solidFill>
                  <a:schemeClr val="accent1">
                    <a:lumMod val="75000"/>
                  </a:schemeClr>
                </a:solidFill>
              </a:rPr>
              <a:t>Making color and number simply</a:t>
            </a:r>
          </a:p>
          <a:p>
            <a:pPr lvl="0">
              <a:buFont typeface="+mj-ea"/>
              <a:buAutoNum type="circleNumDbPlain"/>
            </a:pPr>
            <a:endParaRPr lang="en-US" altLang="ja-JP" sz="2400" b="1" spc="-133" dirty="0"/>
          </a:p>
          <a:p>
            <a:pPr marL="685783" indent="-685783">
              <a:buFont typeface="+mj-ea"/>
              <a:buAutoNum type="circleNumDbPlain"/>
            </a:pPr>
            <a:r>
              <a:rPr lang="en-US" altLang="ja-JP" sz="3733" b="1" spc="-133" dirty="0">
                <a:solidFill>
                  <a:schemeClr val="accent1">
                    <a:lumMod val="75000"/>
                  </a:schemeClr>
                </a:solidFill>
              </a:rPr>
              <a:t>Not use 3D effect</a:t>
            </a:r>
          </a:p>
          <a:p>
            <a:pPr lvl="0">
              <a:buFont typeface="+mj-ea"/>
              <a:buAutoNum type="circleNumDbPlain"/>
            </a:pPr>
            <a:endParaRPr lang="en-US" altLang="ja-JP" sz="2400" b="1" spc="-133" dirty="0"/>
          </a:p>
          <a:p>
            <a:pPr marL="685783" indent="-685783">
              <a:buFont typeface="+mj-ea"/>
              <a:buAutoNum type="circleNumDbPlain"/>
            </a:pPr>
            <a:r>
              <a:rPr lang="en-US" altLang="ja-JP" sz="3733" b="1" spc="-133" dirty="0">
                <a:solidFill>
                  <a:schemeClr val="accent1">
                    <a:lumMod val="75000"/>
                  </a:schemeClr>
                </a:solidFill>
              </a:rPr>
              <a:t>Important Data should be colored</a:t>
            </a:r>
          </a:p>
        </p:txBody>
      </p:sp>
    </p:spTree>
    <p:extLst>
      <p:ext uri="{BB962C8B-B14F-4D97-AF65-F5344CB8AC3E}">
        <p14:creationId xmlns:p14="http://schemas.microsoft.com/office/powerpoint/2010/main" val="1058514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p:cNvSpPr/>
          <p:nvPr/>
        </p:nvSpPr>
        <p:spPr>
          <a:xfrm>
            <a:off x="7056128" y="4282596"/>
            <a:ext cx="4200560" cy="1560208"/>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a:solidFill>
                <a:prstClr val="white"/>
              </a:solidFill>
              <a:latin typeface="Segoe UI"/>
              <a:ea typeface="メイリオ"/>
            </a:endParaRPr>
          </a:p>
        </p:txBody>
      </p:sp>
      <p:sp>
        <p:nvSpPr>
          <p:cNvPr id="2" name="タイトル 1"/>
          <p:cNvSpPr>
            <a:spLocks noGrp="1"/>
          </p:cNvSpPr>
          <p:nvPr>
            <p:ph type="title"/>
          </p:nvPr>
        </p:nvSpPr>
        <p:spPr>
          <a:xfrm>
            <a:off x="394137" y="547020"/>
            <a:ext cx="12328635" cy="1143000"/>
          </a:xfrm>
        </p:spPr>
        <p:txBody>
          <a:bodyPr/>
          <a:lstStyle/>
          <a:p>
            <a:r>
              <a:rPr lang="en-US" altLang="ja-JP" sz="4000" dirty="0"/>
              <a:t> </a:t>
            </a:r>
            <a:r>
              <a:rPr lang="en-US" altLang="ja-JP" sz="4000" b="1" dirty="0"/>
              <a:t>Rounded Square and Square is better than Ellipse </a:t>
            </a:r>
            <a:br>
              <a:rPr lang="en-US" altLang="ja-JP" sz="4000" b="1" dirty="0"/>
            </a:br>
            <a:endParaRPr lang="ja-JP" altLang="en-US" sz="4000" b="1" dirty="0"/>
          </a:p>
        </p:txBody>
      </p:sp>
      <p:sp>
        <p:nvSpPr>
          <p:cNvPr id="5" name="角丸四角形 4"/>
          <p:cNvSpPr/>
          <p:nvPr/>
        </p:nvSpPr>
        <p:spPr>
          <a:xfrm>
            <a:off x="7056128" y="1748776"/>
            <a:ext cx="4200560" cy="1569085"/>
          </a:xfrm>
          <a:prstGeom prst="round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dirty="0">
              <a:solidFill>
                <a:srgbClr val="1F497D">
                  <a:lumMod val="75000"/>
                </a:srgbClr>
              </a:solidFill>
              <a:latin typeface="Segoe UI"/>
              <a:ea typeface="メイリオ"/>
            </a:endParaRPr>
          </a:p>
        </p:txBody>
      </p:sp>
      <p:sp>
        <p:nvSpPr>
          <p:cNvPr id="6" name="テキスト ボックス 5"/>
          <p:cNvSpPr txBox="1"/>
          <p:nvPr/>
        </p:nvSpPr>
        <p:spPr>
          <a:xfrm>
            <a:off x="7536193" y="1884936"/>
            <a:ext cx="3191899" cy="1266052"/>
          </a:xfrm>
          <a:prstGeom prst="rect">
            <a:avLst/>
          </a:prstGeom>
          <a:noFill/>
        </p:spPr>
        <p:txBody>
          <a:bodyPr wrap="none" rtlCol="0">
            <a:spAutoFit/>
          </a:bodyPr>
          <a:lstStyle/>
          <a:p>
            <a:pPr defTabSz="1219170">
              <a:lnSpc>
                <a:spcPct val="140000"/>
              </a:lnSpc>
            </a:pPr>
            <a:r>
              <a:rPr kumimoji="1" lang="ja-JP" altLang="en-US" sz="5867" b="1" dirty="0">
                <a:solidFill>
                  <a:prstClr val="white"/>
                </a:solidFill>
                <a:latin typeface="Segoe UI"/>
                <a:ea typeface="メイリオ"/>
              </a:rPr>
              <a:t>やさしい</a:t>
            </a:r>
          </a:p>
        </p:txBody>
      </p:sp>
      <p:sp>
        <p:nvSpPr>
          <p:cNvPr id="9" name="円/楕円 8"/>
          <p:cNvSpPr/>
          <p:nvPr/>
        </p:nvSpPr>
        <p:spPr>
          <a:xfrm>
            <a:off x="935312" y="1628760"/>
            <a:ext cx="4200560" cy="1920256"/>
          </a:xfrm>
          <a:prstGeom prst="ellipse">
            <a:avLst/>
          </a:prstGeom>
          <a:solidFill>
            <a:schemeClr val="accent1">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a:solidFill>
                <a:prstClr val="white"/>
              </a:solidFill>
              <a:latin typeface="Segoe UI"/>
              <a:ea typeface="メイリオ"/>
            </a:endParaRPr>
          </a:p>
        </p:txBody>
      </p:sp>
      <p:sp>
        <p:nvSpPr>
          <p:cNvPr id="8" name="テキスト ボックス 7"/>
          <p:cNvSpPr txBox="1"/>
          <p:nvPr/>
        </p:nvSpPr>
        <p:spPr>
          <a:xfrm>
            <a:off x="2208655" y="1884936"/>
            <a:ext cx="1688283" cy="1266052"/>
          </a:xfrm>
          <a:prstGeom prst="rect">
            <a:avLst/>
          </a:prstGeom>
          <a:noFill/>
        </p:spPr>
        <p:txBody>
          <a:bodyPr wrap="none" rtlCol="0">
            <a:spAutoFit/>
          </a:bodyPr>
          <a:lstStyle/>
          <a:p>
            <a:pPr defTabSz="1219170">
              <a:lnSpc>
                <a:spcPct val="140000"/>
              </a:lnSpc>
            </a:pPr>
            <a:r>
              <a:rPr kumimoji="1" lang="ja-JP" altLang="en-US" sz="5867" b="1" dirty="0">
                <a:solidFill>
                  <a:prstClr val="white"/>
                </a:solidFill>
                <a:latin typeface="Segoe UI"/>
                <a:ea typeface="メイリオ"/>
              </a:rPr>
              <a:t>楕円</a:t>
            </a:r>
          </a:p>
        </p:txBody>
      </p:sp>
      <p:sp>
        <p:nvSpPr>
          <p:cNvPr id="11" name="テキスト ボックス 10"/>
          <p:cNvSpPr txBox="1"/>
          <p:nvPr/>
        </p:nvSpPr>
        <p:spPr>
          <a:xfrm>
            <a:off x="7536193" y="4405272"/>
            <a:ext cx="3191899" cy="1266052"/>
          </a:xfrm>
          <a:prstGeom prst="rect">
            <a:avLst/>
          </a:prstGeom>
          <a:noFill/>
        </p:spPr>
        <p:txBody>
          <a:bodyPr wrap="none" rtlCol="0">
            <a:spAutoFit/>
          </a:bodyPr>
          <a:lstStyle/>
          <a:p>
            <a:pPr defTabSz="1219170">
              <a:lnSpc>
                <a:spcPct val="140000"/>
              </a:lnSpc>
            </a:pPr>
            <a:r>
              <a:rPr kumimoji="1" lang="ja-JP" altLang="en-US" sz="5867" b="1" dirty="0">
                <a:solidFill>
                  <a:prstClr val="white"/>
                </a:solidFill>
                <a:latin typeface="Segoe UI"/>
                <a:ea typeface="メイリオ"/>
              </a:rPr>
              <a:t>シャープ</a:t>
            </a:r>
          </a:p>
        </p:txBody>
      </p:sp>
      <p:sp>
        <p:nvSpPr>
          <p:cNvPr id="12" name="円/楕円 11"/>
          <p:cNvSpPr/>
          <p:nvPr/>
        </p:nvSpPr>
        <p:spPr>
          <a:xfrm>
            <a:off x="935312" y="4453444"/>
            <a:ext cx="4200560" cy="1311560"/>
          </a:xfrm>
          <a:prstGeom prst="ellipse">
            <a:avLst/>
          </a:prstGeom>
          <a:solidFill>
            <a:schemeClr val="accent1">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a:solidFill>
                <a:prstClr val="white"/>
              </a:solidFill>
              <a:latin typeface="Segoe UI"/>
              <a:ea typeface="メイリオ"/>
            </a:endParaRPr>
          </a:p>
        </p:txBody>
      </p:sp>
      <p:sp>
        <p:nvSpPr>
          <p:cNvPr id="13" name="テキスト ボックス 12"/>
          <p:cNvSpPr txBox="1"/>
          <p:nvPr/>
        </p:nvSpPr>
        <p:spPr>
          <a:xfrm>
            <a:off x="2208655" y="4405272"/>
            <a:ext cx="1688283" cy="1266052"/>
          </a:xfrm>
          <a:prstGeom prst="rect">
            <a:avLst/>
          </a:prstGeom>
          <a:noFill/>
        </p:spPr>
        <p:txBody>
          <a:bodyPr wrap="none" rtlCol="0">
            <a:spAutoFit/>
          </a:bodyPr>
          <a:lstStyle/>
          <a:p>
            <a:pPr defTabSz="1219170">
              <a:lnSpc>
                <a:spcPct val="140000"/>
              </a:lnSpc>
            </a:pPr>
            <a:r>
              <a:rPr kumimoji="1" lang="ja-JP" altLang="en-US" sz="5867" b="1" dirty="0">
                <a:solidFill>
                  <a:prstClr val="white"/>
                </a:solidFill>
                <a:latin typeface="Segoe UI"/>
                <a:ea typeface="メイリオ"/>
              </a:rPr>
              <a:t>色彩</a:t>
            </a:r>
          </a:p>
        </p:txBody>
      </p:sp>
      <p:sp>
        <p:nvSpPr>
          <p:cNvPr id="15" name="右矢印 14"/>
          <p:cNvSpPr/>
          <p:nvPr/>
        </p:nvSpPr>
        <p:spPr>
          <a:xfrm>
            <a:off x="5615936" y="2828920"/>
            <a:ext cx="1080144" cy="1791363"/>
          </a:xfrm>
          <a:prstGeom prst="rightArrow">
            <a:avLst/>
          </a:prstGeom>
          <a:solidFill>
            <a:srgbClr val="C000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a:solidFill>
                <a:prstClr val="white"/>
              </a:solidFill>
              <a:latin typeface="Segoe UI"/>
              <a:ea typeface="メイリオ"/>
            </a:endParaRPr>
          </a:p>
        </p:txBody>
      </p:sp>
    </p:spTree>
    <p:extLst>
      <p:ext uri="{BB962C8B-B14F-4D97-AF65-F5344CB8AC3E}">
        <p14:creationId xmlns:p14="http://schemas.microsoft.com/office/powerpoint/2010/main" val="1718726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5" grpId="0" animBg="1"/>
      <p:bldP spid="6" grpId="0"/>
      <p:bldP spid="9" grpId="0" animBg="1"/>
      <p:bldP spid="8" grpId="0"/>
      <p:bldP spid="11" grpId="0"/>
      <p:bldP spid="12" grpId="0" animBg="1"/>
      <p:bldP spid="13" grpId="0"/>
      <p:bldP spid="1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角丸四角形 27"/>
          <p:cNvSpPr/>
          <p:nvPr/>
        </p:nvSpPr>
        <p:spPr>
          <a:xfrm>
            <a:off x="6846100" y="1550634"/>
            <a:ext cx="4620616" cy="4616388"/>
          </a:xfrm>
          <a:prstGeom prst="roundRect">
            <a:avLst>
              <a:gd name="adj" fmla="val 5892"/>
            </a:avLst>
          </a:prstGeom>
          <a:solidFill>
            <a:schemeClr val="accent1">
              <a:lumMod val="40000"/>
              <a:lumOff val="6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dirty="0">
              <a:solidFill>
                <a:srgbClr val="1F497D">
                  <a:lumMod val="75000"/>
                </a:srgbClr>
              </a:solidFill>
              <a:latin typeface="Segoe UI"/>
              <a:ea typeface="メイリオ"/>
            </a:endParaRPr>
          </a:p>
        </p:txBody>
      </p:sp>
      <p:sp>
        <p:nvSpPr>
          <p:cNvPr id="2" name="タイトル 1"/>
          <p:cNvSpPr>
            <a:spLocks noGrp="1"/>
          </p:cNvSpPr>
          <p:nvPr>
            <p:ph type="title"/>
          </p:nvPr>
        </p:nvSpPr>
        <p:spPr/>
        <p:txBody>
          <a:bodyPr/>
          <a:lstStyle/>
          <a:p>
            <a:r>
              <a:rPr lang="en-US" altLang="ja-JP" sz="5333" dirty="0"/>
              <a:t>Corner</a:t>
            </a:r>
            <a:r>
              <a:rPr lang="ja-JP" altLang="en-US" sz="5333" dirty="0"/>
              <a:t> </a:t>
            </a:r>
            <a:r>
              <a:rPr lang="en-US" altLang="ja-JP" sz="5333" dirty="0"/>
              <a:t>should</a:t>
            </a:r>
            <a:r>
              <a:rPr lang="ja-JP" altLang="en-US" sz="5333" dirty="0"/>
              <a:t> </a:t>
            </a:r>
            <a:r>
              <a:rPr lang="en-US" altLang="ja-JP" sz="5333" dirty="0"/>
              <a:t>be</a:t>
            </a:r>
            <a:r>
              <a:rPr lang="ja-JP" altLang="en-US" sz="5333" dirty="0"/>
              <a:t> </a:t>
            </a:r>
            <a:r>
              <a:rPr lang="en-US" altLang="ja-JP" sz="5333" dirty="0"/>
              <a:t>suitable</a:t>
            </a:r>
            <a:endParaRPr lang="ja-JP" altLang="en-US" sz="5333" dirty="0"/>
          </a:p>
        </p:txBody>
      </p:sp>
      <p:sp>
        <p:nvSpPr>
          <p:cNvPr id="23" name="角丸四角形 22"/>
          <p:cNvSpPr/>
          <p:nvPr/>
        </p:nvSpPr>
        <p:spPr>
          <a:xfrm>
            <a:off x="7056128" y="1748776"/>
            <a:ext cx="4200560" cy="1569085"/>
          </a:xfrm>
          <a:prstGeom prst="round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dirty="0">
              <a:solidFill>
                <a:srgbClr val="1F497D">
                  <a:lumMod val="75000"/>
                </a:srgbClr>
              </a:solidFill>
              <a:latin typeface="Segoe UI"/>
              <a:ea typeface="メイリオ"/>
            </a:endParaRPr>
          </a:p>
        </p:txBody>
      </p:sp>
      <p:sp>
        <p:nvSpPr>
          <p:cNvPr id="24" name="テキスト ボックス 23"/>
          <p:cNvSpPr txBox="1"/>
          <p:nvPr/>
        </p:nvSpPr>
        <p:spPr>
          <a:xfrm>
            <a:off x="8280955" y="1884936"/>
            <a:ext cx="1688283" cy="1266052"/>
          </a:xfrm>
          <a:prstGeom prst="rect">
            <a:avLst/>
          </a:prstGeom>
          <a:noFill/>
        </p:spPr>
        <p:txBody>
          <a:bodyPr wrap="none" rtlCol="0">
            <a:spAutoFit/>
          </a:bodyPr>
          <a:lstStyle/>
          <a:p>
            <a:pPr defTabSz="1219170">
              <a:lnSpc>
                <a:spcPct val="140000"/>
              </a:lnSpc>
            </a:pPr>
            <a:r>
              <a:rPr kumimoji="1" lang="ja-JP" altLang="en-US" sz="5867" b="1" dirty="0">
                <a:solidFill>
                  <a:prstClr val="white"/>
                </a:solidFill>
                <a:latin typeface="Segoe UI"/>
                <a:ea typeface="メイリオ"/>
              </a:rPr>
              <a:t>適切</a:t>
            </a:r>
          </a:p>
        </p:txBody>
      </p:sp>
      <p:sp>
        <p:nvSpPr>
          <p:cNvPr id="25" name="右矢印 24"/>
          <p:cNvSpPr/>
          <p:nvPr/>
        </p:nvSpPr>
        <p:spPr>
          <a:xfrm>
            <a:off x="5615936" y="2828920"/>
            <a:ext cx="1080144" cy="1791363"/>
          </a:xfrm>
          <a:prstGeom prst="rightArrow">
            <a:avLst/>
          </a:prstGeom>
          <a:solidFill>
            <a:srgbClr val="FF00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a:solidFill>
                <a:prstClr val="white"/>
              </a:solidFill>
              <a:latin typeface="Segoe UI"/>
              <a:ea typeface="メイリオ"/>
            </a:endParaRPr>
          </a:p>
        </p:txBody>
      </p:sp>
      <p:sp>
        <p:nvSpPr>
          <p:cNvPr id="26" name="角丸四角形 25"/>
          <p:cNvSpPr/>
          <p:nvPr/>
        </p:nvSpPr>
        <p:spPr>
          <a:xfrm>
            <a:off x="7056128" y="4390698"/>
            <a:ext cx="4200560" cy="1569085"/>
          </a:xfrm>
          <a:prstGeom prst="round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dirty="0">
              <a:solidFill>
                <a:srgbClr val="1F497D">
                  <a:lumMod val="75000"/>
                </a:srgbClr>
              </a:solidFill>
              <a:latin typeface="Segoe UI"/>
              <a:ea typeface="メイリオ"/>
            </a:endParaRPr>
          </a:p>
        </p:txBody>
      </p:sp>
      <p:sp>
        <p:nvSpPr>
          <p:cNvPr id="27" name="テキスト ボックス 26"/>
          <p:cNvSpPr txBox="1"/>
          <p:nvPr/>
        </p:nvSpPr>
        <p:spPr>
          <a:xfrm>
            <a:off x="7536193" y="4509144"/>
            <a:ext cx="3191899" cy="1266052"/>
          </a:xfrm>
          <a:prstGeom prst="rect">
            <a:avLst/>
          </a:prstGeom>
          <a:noFill/>
        </p:spPr>
        <p:txBody>
          <a:bodyPr wrap="none" rtlCol="0">
            <a:spAutoFit/>
          </a:bodyPr>
          <a:lstStyle/>
          <a:p>
            <a:pPr defTabSz="1219170">
              <a:lnSpc>
                <a:spcPct val="140000"/>
              </a:lnSpc>
            </a:pPr>
            <a:r>
              <a:rPr kumimoji="1" lang="ja-JP" altLang="en-US" sz="5867" b="1" dirty="0">
                <a:solidFill>
                  <a:prstClr val="white"/>
                </a:solidFill>
                <a:latin typeface="Segoe UI"/>
                <a:ea typeface="メイリオ"/>
              </a:rPr>
              <a:t>同じ丸さ</a:t>
            </a:r>
          </a:p>
        </p:txBody>
      </p:sp>
      <p:sp>
        <p:nvSpPr>
          <p:cNvPr id="29" name="角丸四角形 28"/>
          <p:cNvSpPr/>
          <p:nvPr/>
        </p:nvSpPr>
        <p:spPr>
          <a:xfrm>
            <a:off x="725284" y="1388728"/>
            <a:ext cx="4620616" cy="4920656"/>
          </a:xfrm>
          <a:prstGeom prst="roundRect">
            <a:avLst>
              <a:gd name="adj" fmla="val 21075"/>
            </a:avLst>
          </a:prstGeom>
          <a:solidFill>
            <a:schemeClr val="accent1">
              <a:lumMod val="40000"/>
              <a:lumOff val="6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dirty="0">
              <a:solidFill>
                <a:srgbClr val="1F497D">
                  <a:lumMod val="75000"/>
                </a:srgbClr>
              </a:solidFill>
              <a:latin typeface="Segoe UI"/>
              <a:ea typeface="メイリオ"/>
            </a:endParaRPr>
          </a:p>
        </p:txBody>
      </p:sp>
      <p:sp>
        <p:nvSpPr>
          <p:cNvPr id="30" name="角丸四角形 29"/>
          <p:cNvSpPr/>
          <p:nvPr/>
        </p:nvSpPr>
        <p:spPr>
          <a:xfrm>
            <a:off x="935312" y="1748776"/>
            <a:ext cx="4200560" cy="1569085"/>
          </a:xfrm>
          <a:prstGeom prst="roundRect">
            <a:avLst>
              <a:gd name="adj" fmla="val 50000"/>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dirty="0">
              <a:solidFill>
                <a:srgbClr val="1F497D">
                  <a:lumMod val="75000"/>
                </a:srgbClr>
              </a:solidFill>
              <a:latin typeface="Segoe UI"/>
              <a:ea typeface="メイリオ"/>
            </a:endParaRPr>
          </a:p>
        </p:txBody>
      </p:sp>
      <p:sp>
        <p:nvSpPr>
          <p:cNvPr id="31" name="テキスト ボックス 30"/>
          <p:cNvSpPr txBox="1"/>
          <p:nvPr/>
        </p:nvSpPr>
        <p:spPr>
          <a:xfrm>
            <a:off x="1415377" y="1884936"/>
            <a:ext cx="3191899" cy="1266052"/>
          </a:xfrm>
          <a:prstGeom prst="rect">
            <a:avLst/>
          </a:prstGeom>
          <a:noFill/>
        </p:spPr>
        <p:txBody>
          <a:bodyPr wrap="none" rtlCol="0">
            <a:spAutoFit/>
          </a:bodyPr>
          <a:lstStyle/>
          <a:p>
            <a:pPr defTabSz="1219170">
              <a:lnSpc>
                <a:spcPct val="140000"/>
              </a:lnSpc>
            </a:pPr>
            <a:r>
              <a:rPr kumimoji="1" lang="ja-JP" altLang="en-US" sz="5867" b="1" dirty="0">
                <a:solidFill>
                  <a:prstClr val="white"/>
                </a:solidFill>
                <a:latin typeface="Segoe UI"/>
                <a:ea typeface="メイリオ"/>
              </a:rPr>
              <a:t>丸すぎる</a:t>
            </a:r>
          </a:p>
        </p:txBody>
      </p:sp>
      <p:sp>
        <p:nvSpPr>
          <p:cNvPr id="32" name="角丸四角形 31"/>
          <p:cNvSpPr/>
          <p:nvPr/>
        </p:nvSpPr>
        <p:spPr>
          <a:xfrm>
            <a:off x="935312" y="4372984"/>
            <a:ext cx="4200560" cy="1569085"/>
          </a:xfrm>
          <a:prstGeom prst="roundRect">
            <a:avLst>
              <a:gd name="adj" fmla="val 13650"/>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066773">
              <a:lnSpc>
                <a:spcPct val="90000"/>
              </a:lnSpc>
              <a:spcBef>
                <a:spcPct val="0"/>
              </a:spcBef>
              <a:spcAft>
                <a:spcPct val="35000"/>
              </a:spcAft>
            </a:pPr>
            <a:endParaRPr kumimoji="1" lang="ja-JP" altLang="en-US" sz="2400" dirty="0">
              <a:solidFill>
                <a:srgbClr val="1F497D">
                  <a:lumMod val="75000"/>
                </a:srgbClr>
              </a:solidFill>
              <a:latin typeface="Segoe UI"/>
              <a:ea typeface="メイリオ"/>
            </a:endParaRPr>
          </a:p>
        </p:txBody>
      </p:sp>
      <p:sp>
        <p:nvSpPr>
          <p:cNvPr id="33" name="テキスト ボックス 32"/>
          <p:cNvSpPr txBox="1"/>
          <p:nvPr/>
        </p:nvSpPr>
        <p:spPr>
          <a:xfrm>
            <a:off x="1520233" y="4509144"/>
            <a:ext cx="3124573" cy="1266052"/>
          </a:xfrm>
          <a:prstGeom prst="rect">
            <a:avLst/>
          </a:prstGeom>
          <a:noFill/>
        </p:spPr>
        <p:txBody>
          <a:bodyPr wrap="none" rtlCol="0">
            <a:spAutoFit/>
          </a:bodyPr>
          <a:lstStyle/>
          <a:p>
            <a:pPr defTabSz="1219170">
              <a:lnSpc>
                <a:spcPct val="140000"/>
              </a:lnSpc>
            </a:pPr>
            <a:r>
              <a:rPr kumimoji="1" lang="ja-JP" altLang="en-US" sz="5867" b="1" dirty="0">
                <a:solidFill>
                  <a:prstClr val="white"/>
                </a:solidFill>
                <a:latin typeface="Segoe UI"/>
                <a:ea typeface="メイリオ"/>
              </a:rPr>
              <a:t>角</a:t>
            </a:r>
            <a:r>
              <a:rPr kumimoji="1" lang="ja-JP" altLang="en-US" sz="5333" b="1" dirty="0">
                <a:solidFill>
                  <a:prstClr val="white"/>
                </a:solidFill>
                <a:latin typeface="Segoe UI"/>
                <a:ea typeface="メイリオ"/>
              </a:rPr>
              <a:t>の</a:t>
            </a:r>
            <a:r>
              <a:rPr kumimoji="1" lang="ja-JP" altLang="en-US" sz="5867" b="1" dirty="0">
                <a:solidFill>
                  <a:prstClr val="white"/>
                </a:solidFill>
                <a:latin typeface="Segoe UI"/>
                <a:ea typeface="メイリオ"/>
              </a:rPr>
              <a:t>ズレ</a:t>
            </a:r>
          </a:p>
        </p:txBody>
      </p:sp>
    </p:spTree>
    <p:extLst>
      <p:ext uri="{BB962C8B-B14F-4D97-AF65-F5344CB8AC3E}">
        <p14:creationId xmlns:p14="http://schemas.microsoft.com/office/powerpoint/2010/main" val="149480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3" grpId="0" animBg="1"/>
      <p:bldP spid="24" grpId="0"/>
      <p:bldP spid="25" grpId="0" animBg="1"/>
      <p:bldP spid="26" grpId="0" animBg="1"/>
      <p:bldP spid="27" grpId="0"/>
      <p:bldP spid="29" grpId="0" animBg="1"/>
      <p:bldP spid="30" grpId="0" animBg="1"/>
      <p:bldP spid="31" grpId="0"/>
      <p:bldP spid="32" grpId="0" animBg="1"/>
      <p:bldP spid="3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548616"/>
            <a:ext cx="10972800" cy="1143000"/>
          </a:xfrm>
        </p:spPr>
        <p:txBody>
          <a:bodyPr/>
          <a:lstStyle/>
          <a:p>
            <a:r>
              <a:rPr lang="en-US" altLang="ja-JP" sz="7200" dirty="0"/>
              <a:t>Photo Selection</a:t>
            </a:r>
            <a:endParaRPr lang="ja-JP" altLang="en-US" sz="7200" dirty="0"/>
          </a:p>
        </p:txBody>
      </p:sp>
      <p:sp>
        <p:nvSpPr>
          <p:cNvPr id="3" name="コンテンツ プレースホルダー 2"/>
          <p:cNvSpPr>
            <a:spLocks noGrp="1"/>
          </p:cNvSpPr>
          <p:nvPr>
            <p:ph idx="1"/>
          </p:nvPr>
        </p:nvSpPr>
        <p:spPr>
          <a:xfrm>
            <a:off x="609600" y="1903437"/>
            <a:ext cx="10972800" cy="4525963"/>
          </a:xfrm>
        </p:spPr>
        <p:txBody>
          <a:bodyPr>
            <a:normAutofit/>
          </a:bodyPr>
          <a:lstStyle/>
          <a:p>
            <a:r>
              <a:rPr kumimoji="1" lang="en-US" altLang="ja-JP" sz="5400" dirty="0"/>
              <a:t>Use photos more than words</a:t>
            </a:r>
          </a:p>
          <a:p>
            <a:r>
              <a:rPr lang="en-US" altLang="ja-JP" sz="5400" dirty="0"/>
              <a:t>Bigger is better</a:t>
            </a:r>
            <a:endParaRPr kumimoji="1" lang="en-US" altLang="ja-JP" sz="5400" dirty="0"/>
          </a:p>
          <a:p>
            <a:r>
              <a:rPr lang="en-US" altLang="ja-JP" sz="5400" dirty="0"/>
              <a:t>We</a:t>
            </a:r>
            <a:r>
              <a:rPr lang="ja-JP" altLang="en-US" sz="5400" dirty="0"/>
              <a:t> </a:t>
            </a:r>
            <a:r>
              <a:rPr lang="en-US" altLang="ja-JP" sz="5400" dirty="0"/>
              <a:t>should</a:t>
            </a:r>
            <a:r>
              <a:rPr lang="ja-JP" altLang="en-US" sz="5400" dirty="0"/>
              <a:t> </a:t>
            </a:r>
            <a:r>
              <a:rPr lang="en-US" altLang="ja-JP" sz="5400" dirty="0"/>
              <a:t>not</a:t>
            </a:r>
            <a:r>
              <a:rPr lang="ja-JP" altLang="en-US" sz="5400" dirty="0"/>
              <a:t> </a:t>
            </a:r>
            <a:r>
              <a:rPr lang="en-US" altLang="ja-JP" sz="5400" dirty="0"/>
              <a:t>use</a:t>
            </a:r>
            <a:r>
              <a:rPr lang="ja-JP" altLang="en-US" sz="5400" dirty="0"/>
              <a:t> </a:t>
            </a:r>
            <a:r>
              <a:rPr lang="en-US" altLang="ja-JP" sz="5400" dirty="0"/>
              <a:t>meaningless</a:t>
            </a:r>
            <a:r>
              <a:rPr lang="ja-JP" altLang="en-US" sz="5400" dirty="0"/>
              <a:t> </a:t>
            </a:r>
            <a:r>
              <a:rPr lang="en-US" altLang="ja-JP" sz="5400" dirty="0"/>
              <a:t>photos.</a:t>
            </a:r>
          </a:p>
        </p:txBody>
      </p:sp>
    </p:spTree>
    <p:extLst>
      <p:ext uri="{BB962C8B-B14F-4D97-AF65-F5344CB8AC3E}">
        <p14:creationId xmlns:p14="http://schemas.microsoft.com/office/powerpoint/2010/main" val="6939607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コンテンツ プレースホルダー 2"/>
          <p:cNvSpPr txBox="1">
            <a:spLocks/>
          </p:cNvSpPr>
          <p:nvPr/>
        </p:nvSpPr>
        <p:spPr>
          <a:xfrm>
            <a:off x="2061465" y="1245382"/>
            <a:ext cx="8220870" cy="4048185"/>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kumimoji="1" sz="2400"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000"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800"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6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6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defTabSz="1219170">
              <a:lnSpc>
                <a:spcPct val="110000"/>
              </a:lnSpc>
              <a:buNone/>
            </a:pPr>
            <a:r>
              <a:rPr lang="en-US" altLang="ja-JP" sz="5867" b="1" spc="-133" dirty="0">
                <a:solidFill>
                  <a:prstClr val="black">
                    <a:lumMod val="75000"/>
                    <a:lumOff val="25000"/>
                  </a:prstClr>
                </a:solidFill>
              </a:rPr>
              <a:t>Consumption of carbonated drinks is </a:t>
            </a:r>
            <a:br>
              <a:rPr lang="en-US" altLang="ja-JP" sz="5867" b="1" spc="-133" dirty="0">
                <a:solidFill>
                  <a:prstClr val="black">
                    <a:lumMod val="75000"/>
                    <a:lumOff val="25000"/>
                  </a:prstClr>
                </a:solidFill>
              </a:rPr>
            </a:br>
            <a:r>
              <a:rPr lang="en-US" altLang="ja-JP" sz="6000" b="1" spc="-133" dirty="0">
                <a:solidFill>
                  <a:prstClr val="black">
                    <a:lumMod val="75000"/>
                    <a:lumOff val="25000"/>
                  </a:prstClr>
                </a:solidFill>
              </a:rPr>
              <a:t>1.2 billion liters a year</a:t>
            </a:r>
            <a:endParaRPr lang="ja-JP" altLang="en-US" sz="6000" b="1" spc="-400" dirty="0">
              <a:solidFill>
                <a:prstClr val="black">
                  <a:lumMod val="75000"/>
                  <a:lumOff val="25000"/>
                </a:prstClr>
              </a:solidFill>
            </a:endParaRPr>
          </a:p>
          <a:p>
            <a:pPr marL="0" indent="0" defTabSz="1219170">
              <a:lnSpc>
                <a:spcPct val="110000"/>
              </a:lnSpc>
              <a:buNone/>
            </a:pPr>
            <a:endParaRPr lang="ja-JP" altLang="en-US" sz="5867" b="1" spc="-133" dirty="0">
              <a:solidFill>
                <a:prstClr val="black">
                  <a:lumMod val="75000"/>
                  <a:lumOff val="25000"/>
                </a:prstClr>
              </a:solidFill>
              <a:latin typeface="Segoe UI"/>
              <a:ea typeface="メイリオ"/>
            </a:endParaRPr>
          </a:p>
        </p:txBody>
      </p:sp>
      <p:sp>
        <p:nvSpPr>
          <p:cNvPr id="8" name="コンテンツ プレースホルダー 2"/>
          <p:cNvSpPr txBox="1">
            <a:spLocks/>
          </p:cNvSpPr>
          <p:nvPr/>
        </p:nvSpPr>
        <p:spPr>
          <a:xfrm>
            <a:off x="4985549" y="3429000"/>
            <a:ext cx="5541860" cy="139353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kumimoji="1" sz="2400"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000"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800"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6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6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defTabSz="1219170">
              <a:lnSpc>
                <a:spcPct val="110000"/>
              </a:lnSpc>
              <a:buNone/>
            </a:pPr>
            <a:endParaRPr lang="ja-JP" altLang="en-US" sz="7200" b="1" spc="-400" dirty="0">
              <a:solidFill>
                <a:prstClr val="black">
                  <a:lumMod val="75000"/>
                  <a:lumOff val="25000"/>
                </a:prstClr>
              </a:solidFill>
              <a:latin typeface="Segoe UI"/>
              <a:ea typeface="メイリオ"/>
            </a:endParaRPr>
          </a:p>
        </p:txBody>
      </p:sp>
      <p:sp>
        <p:nvSpPr>
          <p:cNvPr id="5" name="スライド番号プレースホルダー 3"/>
          <p:cNvSpPr>
            <a:spLocks noGrp="1"/>
          </p:cNvSpPr>
          <p:nvPr>
            <p:ph type="sldNum" sz="quarter" idx="12"/>
          </p:nvPr>
        </p:nvSpPr>
        <p:spPr>
          <a:xfrm>
            <a:off x="9011968" y="6309384"/>
            <a:ext cx="2844800" cy="365125"/>
          </a:xfrm>
        </p:spPr>
        <p:txBody>
          <a:bodyPr/>
          <a:lstStyle/>
          <a:p>
            <a:pPr defTabSz="1219170"/>
            <a:fld id="{18C7D9F3-2E85-4FB8-806B-B56DE066B01D}" type="slidenum">
              <a:rPr kumimoji="1" lang="ja-JP" altLang="en-US" sz="2133">
                <a:solidFill>
                  <a:prstClr val="black">
                    <a:tint val="75000"/>
                  </a:prstClr>
                </a:solidFill>
                <a:latin typeface="Segoe UI"/>
                <a:ea typeface="メイリオ"/>
              </a:rPr>
              <a:pPr defTabSz="1219170"/>
              <a:t>49</a:t>
            </a:fld>
            <a:endParaRPr kumimoji="1" lang="ja-JP" altLang="en-US" sz="2133" dirty="0">
              <a:solidFill>
                <a:prstClr val="black">
                  <a:tint val="75000"/>
                </a:prstClr>
              </a:solidFill>
              <a:latin typeface="Segoe UI"/>
              <a:ea typeface="メイリオ"/>
            </a:endParaRPr>
          </a:p>
        </p:txBody>
      </p:sp>
    </p:spTree>
    <p:extLst>
      <p:ext uri="{BB962C8B-B14F-4D97-AF65-F5344CB8AC3E}">
        <p14:creationId xmlns:p14="http://schemas.microsoft.com/office/powerpoint/2010/main" val="10304941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pPr defTabSz="1219170"/>
            <a:fld id="{18C7D9F3-2E85-4FB8-806B-B56DE066B01D}" type="slidenum">
              <a:rPr kumimoji="1" lang="ja-JP" altLang="en-US">
                <a:solidFill>
                  <a:prstClr val="black">
                    <a:tint val="75000"/>
                  </a:prstClr>
                </a:solidFill>
                <a:latin typeface="Segoe UI"/>
                <a:ea typeface="メイリオ"/>
              </a:rPr>
              <a:pPr defTabSz="1219170"/>
              <a:t>50</a:t>
            </a:fld>
            <a:endParaRPr kumimoji="1" lang="ja-JP" altLang="en-US" dirty="0">
              <a:solidFill>
                <a:prstClr val="black">
                  <a:tint val="75000"/>
                </a:prstClr>
              </a:solidFill>
              <a:latin typeface="Segoe UI"/>
              <a:ea typeface="メイリオ"/>
            </a:endParaRPr>
          </a:p>
        </p:txBody>
      </p:sp>
      <p:pic>
        <p:nvPicPr>
          <p:cNvPr id="5" name="図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 y="0"/>
            <a:ext cx="16567317" cy="11044879"/>
          </a:xfrm>
          <a:prstGeom prst="rect">
            <a:avLst/>
          </a:prstGeom>
        </p:spPr>
      </p:pic>
      <p:sp>
        <p:nvSpPr>
          <p:cNvPr id="6" name="正方形/長方形 5"/>
          <p:cNvSpPr/>
          <p:nvPr/>
        </p:nvSpPr>
        <p:spPr>
          <a:xfrm rot="20700000">
            <a:off x="11351" y="-506792"/>
            <a:ext cx="8713647" cy="6131547"/>
          </a:xfrm>
          <a:prstGeom prst="rect">
            <a:avLst/>
          </a:prstGeom>
          <a:solidFill>
            <a:schemeClr val="tx1">
              <a:alpha val="69804"/>
            </a:schemeClr>
          </a:solidFill>
          <a:ln>
            <a:noFill/>
          </a:ln>
          <a:effectLst>
            <a:softEdge rad="1270000"/>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219170">
              <a:lnSpc>
                <a:spcPct val="110000"/>
              </a:lnSpc>
            </a:pPr>
            <a:r>
              <a:rPr lang="en-US" altLang="ja-JP" sz="5400" b="1" spc="-133" dirty="0">
                <a:solidFill>
                  <a:schemeClr val="bg1"/>
                </a:solidFill>
              </a:rPr>
              <a:t>Consumption of             carbonated drinks is   </a:t>
            </a:r>
            <a:br>
              <a:rPr lang="en-US" altLang="ja-JP" sz="5400" b="1" spc="-133" dirty="0">
                <a:solidFill>
                  <a:schemeClr val="bg1"/>
                </a:solidFill>
              </a:rPr>
            </a:br>
            <a:r>
              <a:rPr lang="en-US" altLang="ja-JP" sz="5400" b="1" spc="-133" dirty="0">
                <a:solidFill>
                  <a:schemeClr val="bg1"/>
                </a:solidFill>
              </a:rPr>
              <a:t>1.2 billion liters a year</a:t>
            </a:r>
            <a:endParaRPr lang="ja-JP" altLang="en-US" sz="5400" b="1" spc="-400" dirty="0">
              <a:solidFill>
                <a:schemeClr val="bg1"/>
              </a:solidFill>
            </a:endParaRPr>
          </a:p>
        </p:txBody>
      </p:sp>
      <p:sp>
        <p:nvSpPr>
          <p:cNvPr id="7" name="コンテンツ プレースホルダー 2"/>
          <p:cNvSpPr txBox="1">
            <a:spLocks/>
          </p:cNvSpPr>
          <p:nvPr/>
        </p:nvSpPr>
        <p:spPr>
          <a:xfrm rot="20700000">
            <a:off x="69524" y="1582165"/>
            <a:ext cx="5541860" cy="126684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kumimoji="1" sz="2400"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000"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800"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6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6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defTabSz="1219170">
              <a:lnSpc>
                <a:spcPct val="110000"/>
              </a:lnSpc>
              <a:buNone/>
            </a:pPr>
            <a:endParaRPr lang="ja-JP" altLang="en-US" sz="5867" b="1" spc="-133" dirty="0">
              <a:solidFill>
                <a:prstClr val="white"/>
              </a:solidFill>
              <a:latin typeface="Segoe UI"/>
              <a:ea typeface="メイリオ"/>
            </a:endParaRPr>
          </a:p>
        </p:txBody>
      </p:sp>
      <p:sp>
        <p:nvSpPr>
          <p:cNvPr id="8" name="コンテンツ プレースホルダー 2"/>
          <p:cNvSpPr txBox="1">
            <a:spLocks/>
          </p:cNvSpPr>
          <p:nvPr/>
        </p:nvSpPr>
        <p:spPr>
          <a:xfrm rot="20700000">
            <a:off x="964679" y="2306677"/>
            <a:ext cx="5541860" cy="126684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kumimoji="1" sz="2400"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000"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800"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6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6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defTabSz="1219170">
              <a:lnSpc>
                <a:spcPct val="110000"/>
              </a:lnSpc>
              <a:buNone/>
            </a:pPr>
            <a:endParaRPr lang="ja-JP" altLang="en-US" sz="5867" b="1" spc="-400" dirty="0">
              <a:solidFill>
                <a:prstClr val="white"/>
              </a:solidFill>
              <a:latin typeface="Segoe UI"/>
              <a:ea typeface="メイリオ"/>
            </a:endParaRPr>
          </a:p>
        </p:txBody>
      </p:sp>
    </p:spTree>
    <p:extLst>
      <p:ext uri="{BB962C8B-B14F-4D97-AF65-F5344CB8AC3E}">
        <p14:creationId xmlns:p14="http://schemas.microsoft.com/office/powerpoint/2010/main" val="10913889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pPr defTabSz="1219170"/>
            <a:fld id="{18C7D9F3-2E85-4FB8-806B-B56DE066B01D}" type="slidenum">
              <a:rPr kumimoji="1" lang="ja-JP" altLang="en-US">
                <a:solidFill>
                  <a:prstClr val="black">
                    <a:tint val="75000"/>
                  </a:prstClr>
                </a:solidFill>
                <a:latin typeface="Segoe UI"/>
                <a:ea typeface="メイリオ"/>
              </a:rPr>
              <a:pPr defTabSz="1219170"/>
              <a:t>51</a:t>
            </a:fld>
            <a:endParaRPr kumimoji="1" lang="ja-JP" altLang="en-US" dirty="0">
              <a:solidFill>
                <a:prstClr val="black">
                  <a:tint val="75000"/>
                </a:prstClr>
              </a:solidFill>
              <a:latin typeface="Segoe UI"/>
              <a:ea typeface="メイリオ"/>
            </a:endParaRPr>
          </a:p>
        </p:txBody>
      </p:sp>
      <p:pic>
        <p:nvPicPr>
          <p:cNvPr id="1026" name="Picture 2" descr="C:\Users\Kenta\Desktop\グッドプレゼンター\photo\b085ade732727a07bae9a210a2e9e284_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707" y="-632316"/>
            <a:ext cx="12255708" cy="8180523"/>
          </a:xfrm>
          <a:prstGeom prst="rect">
            <a:avLst/>
          </a:prstGeom>
          <a:noFill/>
          <a:extLst>
            <a:ext uri="{909E8E84-426E-40DD-AFC4-6F175D3DCCD1}">
              <a14:hiddenFill xmlns:a14="http://schemas.microsoft.com/office/drawing/2010/main">
                <a:solidFill>
                  <a:srgbClr val="FFFFFF"/>
                </a:solidFill>
              </a14:hiddenFill>
            </a:ext>
          </a:extLst>
        </p:spPr>
      </p:pic>
      <p:sp>
        <p:nvSpPr>
          <p:cNvPr id="8" name="正方形/長方形 7"/>
          <p:cNvSpPr/>
          <p:nvPr/>
        </p:nvSpPr>
        <p:spPr>
          <a:xfrm rot="900000">
            <a:off x="4204973" y="-1101053"/>
            <a:ext cx="8858383" cy="6131547"/>
          </a:xfrm>
          <a:prstGeom prst="rect">
            <a:avLst/>
          </a:prstGeom>
          <a:solidFill>
            <a:schemeClr val="tx1">
              <a:alpha val="69804"/>
            </a:schemeClr>
          </a:solidFill>
          <a:ln>
            <a:noFill/>
          </a:ln>
          <a:effectLst>
            <a:softEdge rad="1270000"/>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219170">
              <a:lnSpc>
                <a:spcPct val="110000"/>
              </a:lnSpc>
            </a:pPr>
            <a:r>
              <a:rPr lang="en-US" altLang="ja-JP" sz="4800" b="1" spc="-133" dirty="0">
                <a:solidFill>
                  <a:schemeClr val="bg1"/>
                </a:solidFill>
              </a:rPr>
              <a:t>Consumption of             carbonated drinks is   </a:t>
            </a:r>
          </a:p>
          <a:p>
            <a:pPr algn="ctr" defTabSz="1219170">
              <a:lnSpc>
                <a:spcPct val="110000"/>
              </a:lnSpc>
            </a:pPr>
            <a:r>
              <a:rPr lang="en-US" altLang="ja-JP" sz="4800" b="1" spc="-133" dirty="0">
                <a:solidFill>
                  <a:schemeClr val="bg1"/>
                </a:solidFill>
              </a:rPr>
              <a:t>1.2 billion liters a year</a:t>
            </a:r>
            <a:endParaRPr lang="ja-JP" altLang="en-US" sz="4800" b="1" spc="-400" dirty="0">
              <a:solidFill>
                <a:schemeClr val="bg1"/>
              </a:solidFill>
            </a:endParaRPr>
          </a:p>
        </p:txBody>
      </p:sp>
      <p:sp>
        <p:nvSpPr>
          <p:cNvPr id="9" name="コンテンツ プレースホルダー 2"/>
          <p:cNvSpPr txBox="1">
            <a:spLocks/>
          </p:cNvSpPr>
          <p:nvPr/>
        </p:nvSpPr>
        <p:spPr>
          <a:xfrm rot="900000">
            <a:off x="6041622" y="1331297"/>
            <a:ext cx="5541860" cy="126684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kumimoji="1" sz="2400"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000"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800"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6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6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defTabSz="1219170">
              <a:lnSpc>
                <a:spcPct val="110000"/>
              </a:lnSpc>
              <a:buNone/>
            </a:pPr>
            <a:endParaRPr lang="ja-JP" altLang="en-US" sz="5867" b="1" spc="-133" dirty="0">
              <a:solidFill>
                <a:prstClr val="white"/>
              </a:solidFill>
              <a:latin typeface="Segoe UI"/>
              <a:ea typeface="メイリオ"/>
            </a:endParaRPr>
          </a:p>
        </p:txBody>
      </p:sp>
    </p:spTree>
    <p:extLst>
      <p:ext uri="{BB962C8B-B14F-4D97-AF65-F5344CB8AC3E}">
        <p14:creationId xmlns:p14="http://schemas.microsoft.com/office/powerpoint/2010/main" val="41454801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FADA13-0FBC-4133-946D-373BEAA20E66}"/>
              </a:ext>
            </a:extLst>
          </p:cNvPr>
          <p:cNvPicPr>
            <a:picLocks noChangeAspect="1"/>
          </p:cNvPicPr>
          <p:nvPr/>
        </p:nvPicPr>
        <p:blipFill>
          <a:blip r:embed="rId2"/>
          <a:stretch>
            <a:fillRect/>
          </a:stretch>
        </p:blipFill>
        <p:spPr>
          <a:xfrm>
            <a:off x="-48515" y="-815410"/>
            <a:ext cx="12289029" cy="8158407"/>
          </a:xfrm>
          <a:prstGeom prst="rect">
            <a:avLst/>
          </a:prstGeom>
        </p:spPr>
      </p:pic>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31306" y="-1269171"/>
            <a:ext cx="13662269" cy="9065928"/>
          </a:xfrm>
          <a:prstGeom prst="rect">
            <a:avLst/>
          </a:prstGeom>
        </p:spPr>
      </p:pic>
      <p:sp>
        <p:nvSpPr>
          <p:cNvPr id="6" name="正方形/長方形 5"/>
          <p:cNvSpPr/>
          <p:nvPr/>
        </p:nvSpPr>
        <p:spPr>
          <a:xfrm rot="260387">
            <a:off x="4383361" y="-1099002"/>
            <a:ext cx="8858383" cy="6131547"/>
          </a:xfrm>
          <a:prstGeom prst="rect">
            <a:avLst/>
          </a:prstGeom>
          <a:solidFill>
            <a:schemeClr val="tx1">
              <a:alpha val="69804"/>
            </a:schemeClr>
          </a:solidFill>
          <a:ln>
            <a:noFill/>
          </a:ln>
          <a:effectLst>
            <a:softEdge rad="1270000"/>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920" tIns="147920" rIns="147920" bIns="147920" numCol="1" spcCol="1270" rtlCol="0" anchor="ctr" anchorCtr="0">
            <a:noAutofit/>
          </a:bodyPr>
          <a:lstStyle/>
          <a:p>
            <a:pPr algn="ctr" defTabSz="1219170">
              <a:lnSpc>
                <a:spcPct val="110000"/>
              </a:lnSpc>
            </a:pPr>
            <a:r>
              <a:rPr lang="en-US" altLang="ja-JP" sz="5400" b="1" spc="-133" dirty="0">
                <a:solidFill>
                  <a:schemeClr val="bg1"/>
                </a:solidFill>
              </a:rPr>
              <a:t>Consumption of             carbonated drinks is   </a:t>
            </a:r>
          </a:p>
          <a:p>
            <a:pPr algn="ctr" defTabSz="1219170">
              <a:lnSpc>
                <a:spcPct val="110000"/>
              </a:lnSpc>
            </a:pPr>
            <a:r>
              <a:rPr lang="en-US" altLang="ja-JP" sz="5400" b="1" spc="-133" dirty="0">
                <a:solidFill>
                  <a:schemeClr val="bg1"/>
                </a:solidFill>
              </a:rPr>
              <a:t>1.2 billion liters a year</a:t>
            </a:r>
            <a:endParaRPr lang="ja-JP" altLang="en-US" sz="5400" b="1" spc="-400" dirty="0">
              <a:solidFill>
                <a:schemeClr val="bg1"/>
              </a:solidFill>
            </a:endParaRPr>
          </a:p>
        </p:txBody>
      </p:sp>
      <p:sp>
        <p:nvSpPr>
          <p:cNvPr id="7" name="コンテンツ プレースホルダー 2"/>
          <p:cNvSpPr txBox="1">
            <a:spLocks/>
          </p:cNvSpPr>
          <p:nvPr/>
        </p:nvSpPr>
        <p:spPr>
          <a:xfrm rot="900000">
            <a:off x="6041622" y="1691345"/>
            <a:ext cx="5541860" cy="126684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kumimoji="1" sz="2400"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000"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800"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6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6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defTabSz="1219170">
              <a:lnSpc>
                <a:spcPct val="110000"/>
              </a:lnSpc>
              <a:buNone/>
            </a:pPr>
            <a:endParaRPr lang="ja-JP" altLang="en-US" sz="5867" b="1" spc="-133" dirty="0">
              <a:solidFill>
                <a:prstClr val="white"/>
              </a:solidFill>
              <a:latin typeface="Segoe UI"/>
              <a:ea typeface="メイリオ"/>
            </a:endParaRPr>
          </a:p>
        </p:txBody>
      </p:sp>
    </p:spTree>
    <p:extLst>
      <p:ext uri="{BB962C8B-B14F-4D97-AF65-F5344CB8AC3E}">
        <p14:creationId xmlns:p14="http://schemas.microsoft.com/office/powerpoint/2010/main" val="7149097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548616"/>
            <a:ext cx="10972800" cy="1143000"/>
          </a:xfrm>
        </p:spPr>
        <p:txBody>
          <a:bodyPr/>
          <a:lstStyle/>
          <a:p>
            <a:r>
              <a:rPr lang="en-US" altLang="ja-JP" sz="5333" dirty="0"/>
              <a:t>Natural attitude and practice</a:t>
            </a:r>
            <a:endParaRPr lang="ja-JP" altLang="en-US" sz="5333" dirty="0"/>
          </a:p>
        </p:txBody>
      </p:sp>
      <p:sp>
        <p:nvSpPr>
          <p:cNvPr id="3" name="コンテンツ プレースホルダー 2"/>
          <p:cNvSpPr>
            <a:spLocks noGrp="1"/>
          </p:cNvSpPr>
          <p:nvPr>
            <p:ph idx="1"/>
          </p:nvPr>
        </p:nvSpPr>
        <p:spPr>
          <a:xfrm>
            <a:off x="609600" y="1960250"/>
            <a:ext cx="10972800" cy="2788927"/>
          </a:xfrm>
        </p:spPr>
        <p:txBody>
          <a:bodyPr>
            <a:normAutofit/>
          </a:bodyPr>
          <a:lstStyle/>
          <a:p>
            <a:r>
              <a:rPr kumimoji="1" lang="en-US" altLang="ja-JP" sz="4800" dirty="0"/>
              <a:t>Enjoy and Smile</a:t>
            </a:r>
          </a:p>
          <a:p>
            <a:r>
              <a:rPr kumimoji="1" lang="en-US" altLang="ja-JP" sz="4800" dirty="0"/>
              <a:t>Understanding deeply is important than memorizing</a:t>
            </a:r>
          </a:p>
        </p:txBody>
      </p:sp>
    </p:spTree>
    <p:extLst>
      <p:ext uri="{BB962C8B-B14F-4D97-AF65-F5344CB8AC3E}">
        <p14:creationId xmlns:p14="http://schemas.microsoft.com/office/powerpoint/2010/main" val="32628111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548616"/>
            <a:ext cx="10972800" cy="1143000"/>
          </a:xfrm>
        </p:spPr>
        <p:txBody>
          <a:bodyPr/>
          <a:lstStyle/>
          <a:p>
            <a:r>
              <a:rPr lang="en-US" altLang="ja-JP" sz="5333" dirty="0"/>
              <a:t>With closer and open mind</a:t>
            </a:r>
            <a:endParaRPr lang="ja-JP" altLang="en-US" sz="5333" dirty="0"/>
          </a:p>
        </p:txBody>
      </p:sp>
      <p:sp>
        <p:nvSpPr>
          <p:cNvPr id="3" name="コンテンツ プレースホルダー 2"/>
          <p:cNvSpPr>
            <a:spLocks noGrp="1"/>
          </p:cNvSpPr>
          <p:nvPr>
            <p:ph idx="1"/>
          </p:nvPr>
        </p:nvSpPr>
        <p:spPr>
          <a:xfrm>
            <a:off x="481648" y="2322257"/>
            <a:ext cx="10972800" cy="2788927"/>
          </a:xfrm>
        </p:spPr>
        <p:txBody>
          <a:bodyPr>
            <a:normAutofit/>
          </a:bodyPr>
          <a:lstStyle/>
          <a:p>
            <a:r>
              <a:rPr lang="en-US" altLang="ja-JP" sz="4800" dirty="0"/>
              <a:t>We do not use podium </a:t>
            </a:r>
          </a:p>
          <a:p>
            <a:r>
              <a:rPr lang="en-US" altLang="ja-JP" sz="4800" dirty="0"/>
              <a:t>Put PC in different place</a:t>
            </a:r>
          </a:p>
          <a:p>
            <a:r>
              <a:rPr lang="en-US" altLang="ja-JP" sz="4800" dirty="0"/>
              <a:t>Ask somebody else to move slides</a:t>
            </a:r>
          </a:p>
        </p:txBody>
      </p:sp>
      <p:sp>
        <p:nvSpPr>
          <p:cNvPr id="5" name="スライド番号プレースホルダー 3"/>
          <p:cNvSpPr>
            <a:spLocks noGrp="1"/>
          </p:cNvSpPr>
          <p:nvPr>
            <p:ph type="sldNum" sz="quarter" idx="12"/>
          </p:nvPr>
        </p:nvSpPr>
        <p:spPr>
          <a:xfrm>
            <a:off x="9011968" y="6309384"/>
            <a:ext cx="2844800" cy="365125"/>
          </a:xfrm>
        </p:spPr>
        <p:txBody>
          <a:bodyPr/>
          <a:lstStyle/>
          <a:p>
            <a:pPr defTabSz="1219170"/>
            <a:fld id="{18C7D9F3-2E85-4FB8-806B-B56DE066B01D}" type="slidenum">
              <a:rPr kumimoji="1" lang="ja-JP" altLang="en-US" sz="2133">
                <a:solidFill>
                  <a:prstClr val="black">
                    <a:tint val="75000"/>
                  </a:prstClr>
                </a:solidFill>
                <a:latin typeface="Segoe UI"/>
                <a:ea typeface="メイリオ"/>
              </a:rPr>
              <a:pPr defTabSz="1219170"/>
              <a:t>54</a:t>
            </a:fld>
            <a:endParaRPr kumimoji="1" lang="ja-JP" altLang="en-US" sz="2133" dirty="0">
              <a:solidFill>
                <a:prstClr val="black">
                  <a:tint val="75000"/>
                </a:prstClr>
              </a:solidFill>
              <a:latin typeface="Segoe UI"/>
              <a:ea typeface="メイリオ"/>
            </a:endParaRPr>
          </a:p>
        </p:txBody>
      </p:sp>
    </p:spTree>
    <p:extLst>
      <p:ext uri="{BB962C8B-B14F-4D97-AF65-F5344CB8AC3E}">
        <p14:creationId xmlns:p14="http://schemas.microsoft.com/office/powerpoint/2010/main" val="32625428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548616"/>
            <a:ext cx="10972800" cy="1143000"/>
          </a:xfrm>
        </p:spPr>
        <p:txBody>
          <a:bodyPr/>
          <a:lstStyle/>
          <a:p>
            <a:r>
              <a:rPr lang="en-US" altLang="ja-JP" sz="6000" dirty="0"/>
              <a:t>Passion</a:t>
            </a:r>
            <a:endParaRPr lang="ja-JP" altLang="en-US" sz="6000" dirty="0"/>
          </a:p>
        </p:txBody>
      </p:sp>
      <p:sp>
        <p:nvSpPr>
          <p:cNvPr id="3" name="コンテンツ プレースホルダー 2"/>
          <p:cNvSpPr>
            <a:spLocks noGrp="1"/>
          </p:cNvSpPr>
          <p:nvPr>
            <p:ph idx="1"/>
          </p:nvPr>
        </p:nvSpPr>
        <p:spPr>
          <a:xfrm>
            <a:off x="609600" y="2092623"/>
            <a:ext cx="10972800" cy="4525963"/>
          </a:xfrm>
        </p:spPr>
        <p:txBody>
          <a:bodyPr/>
          <a:lstStyle/>
          <a:p>
            <a:r>
              <a:rPr lang="en-US" altLang="ja-JP" sz="5400" dirty="0"/>
              <a:t>Transmit personal excitement </a:t>
            </a:r>
            <a:endParaRPr kumimoji="1" lang="en-US" altLang="ja-JP" sz="5400" dirty="0"/>
          </a:p>
          <a:p>
            <a:endParaRPr kumimoji="1" lang="en-US" altLang="ja-JP" dirty="0"/>
          </a:p>
        </p:txBody>
      </p:sp>
    </p:spTree>
    <p:extLst>
      <p:ext uri="{BB962C8B-B14F-4D97-AF65-F5344CB8AC3E}">
        <p14:creationId xmlns:p14="http://schemas.microsoft.com/office/powerpoint/2010/main" val="1505122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548616"/>
            <a:ext cx="10972800" cy="1143000"/>
          </a:xfrm>
        </p:spPr>
        <p:txBody>
          <a:bodyPr/>
          <a:lstStyle/>
          <a:p>
            <a:r>
              <a:rPr lang="en-US" altLang="ja-JP" sz="5333" dirty="0"/>
              <a:t>Gesture and facial expression</a:t>
            </a:r>
            <a:endParaRPr lang="ja-JP" altLang="en-US" sz="5333" dirty="0"/>
          </a:p>
        </p:txBody>
      </p:sp>
      <p:sp>
        <p:nvSpPr>
          <p:cNvPr id="7" name="コンテンツ プレースホルダー 2"/>
          <p:cNvSpPr txBox="1">
            <a:spLocks/>
          </p:cNvSpPr>
          <p:nvPr/>
        </p:nvSpPr>
        <p:spPr>
          <a:xfrm>
            <a:off x="935312" y="2219646"/>
            <a:ext cx="10321376" cy="6565336"/>
          </a:xfrm>
          <a:prstGeom prst="rect">
            <a:avLst/>
          </a:prstGeom>
        </p:spPr>
        <p:txBody>
          <a:bodyPr vert="horz" lIns="121920" tIns="60960" rIns="121920" bIns="60960" rtlCol="0">
            <a:normAutofit/>
          </a:bodyPr>
          <a:lstStyle>
            <a:lvl1pPr marL="342900" indent="-342900" algn="l" defTabSz="914400" rtl="0" eaLnBrk="1" latinLnBrk="0" hangingPunct="1">
              <a:spcBef>
                <a:spcPct val="20000"/>
              </a:spcBef>
              <a:buFont typeface="Arial" panose="020B0604020202020204" pitchFamily="34" charset="0"/>
              <a:buChar char="•"/>
              <a:defRPr kumimoji="1" sz="2400"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000"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800"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6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6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defTabSz="1219170">
              <a:lnSpc>
                <a:spcPct val="110000"/>
              </a:lnSpc>
            </a:pPr>
            <a:r>
              <a:rPr lang="en-US" altLang="ja-JP" sz="4800" spc="-133" dirty="0">
                <a:solidFill>
                  <a:prstClr val="black">
                    <a:lumMod val="85000"/>
                    <a:lumOff val="15000"/>
                  </a:prstClr>
                </a:solidFill>
                <a:latin typeface="Segoe UI"/>
                <a:ea typeface="メイリオ"/>
              </a:rPr>
              <a:t>We need practice of gesture and facial expression.</a:t>
            </a:r>
          </a:p>
          <a:p>
            <a:pPr defTabSz="1219170">
              <a:lnSpc>
                <a:spcPct val="110000"/>
              </a:lnSpc>
            </a:pPr>
            <a:r>
              <a:rPr lang="en-US" altLang="ja-JP" sz="4800" spc="-133" dirty="0">
                <a:solidFill>
                  <a:prstClr val="black">
                    <a:lumMod val="85000"/>
                    <a:lumOff val="15000"/>
                  </a:prstClr>
                </a:solidFill>
                <a:latin typeface="Segoe UI"/>
                <a:ea typeface="メイリオ"/>
              </a:rPr>
              <a:t>Use stage as wider as possible.</a:t>
            </a:r>
            <a:endParaRPr lang="ja-JP" altLang="en-US" sz="4800" spc="-133" dirty="0">
              <a:solidFill>
                <a:prstClr val="black">
                  <a:lumMod val="85000"/>
                  <a:lumOff val="15000"/>
                </a:prstClr>
              </a:solidFill>
              <a:latin typeface="Segoe UI"/>
              <a:ea typeface="メイリオ"/>
            </a:endParaRPr>
          </a:p>
        </p:txBody>
      </p:sp>
    </p:spTree>
    <p:extLst>
      <p:ext uri="{BB962C8B-B14F-4D97-AF65-F5344CB8AC3E}">
        <p14:creationId xmlns:p14="http://schemas.microsoft.com/office/powerpoint/2010/main" val="41087211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308584"/>
            <a:ext cx="10972800" cy="1143000"/>
          </a:xfrm>
        </p:spPr>
        <p:txBody>
          <a:bodyPr/>
          <a:lstStyle/>
          <a:p>
            <a:r>
              <a:rPr lang="en-US" altLang="ja-JP" sz="5333" dirty="0"/>
              <a:t>Finish to eat at 80 % of stomach.</a:t>
            </a:r>
            <a:endParaRPr lang="ja-JP" altLang="en-US" sz="5333" dirty="0"/>
          </a:p>
        </p:txBody>
      </p:sp>
      <p:sp>
        <p:nvSpPr>
          <p:cNvPr id="10" name="コンテンツ プレースホルダー 2"/>
          <p:cNvSpPr txBox="1">
            <a:spLocks/>
          </p:cNvSpPr>
          <p:nvPr/>
        </p:nvSpPr>
        <p:spPr>
          <a:xfrm>
            <a:off x="1553131" y="1628761"/>
            <a:ext cx="6823173" cy="1200159"/>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kumimoji="1" sz="2400"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000"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800"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6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6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defTabSz="1219170">
              <a:buNone/>
            </a:pPr>
            <a:r>
              <a:rPr lang="en-US" altLang="ja-JP" sz="4000" b="1" dirty="0">
                <a:solidFill>
                  <a:srgbClr val="4F81BD">
                    <a:lumMod val="75000"/>
                  </a:srgbClr>
                </a:solidFill>
                <a:latin typeface="Segoe UI"/>
                <a:ea typeface="メイリオ"/>
              </a:rPr>
              <a:t>Better to finish earlier</a:t>
            </a:r>
            <a:endParaRPr lang="en-US" altLang="ja-JP" dirty="0">
              <a:solidFill>
                <a:prstClr val="black">
                  <a:lumMod val="50000"/>
                  <a:lumOff val="50000"/>
                </a:prstClr>
              </a:solidFill>
              <a:latin typeface="Segoe UI"/>
              <a:ea typeface="メイリオ"/>
            </a:endParaRPr>
          </a:p>
          <a:p>
            <a:pPr marL="0" indent="0" defTabSz="1219170">
              <a:buNone/>
            </a:pPr>
            <a:endParaRPr lang="en-US" altLang="ja-JP" sz="4000" dirty="0">
              <a:solidFill>
                <a:prstClr val="black">
                  <a:lumMod val="65000"/>
                  <a:lumOff val="35000"/>
                </a:prstClr>
              </a:solidFill>
              <a:latin typeface="Segoe UI"/>
              <a:ea typeface="メイリオ"/>
            </a:endParaRPr>
          </a:p>
        </p:txBody>
      </p:sp>
      <p:sp>
        <p:nvSpPr>
          <p:cNvPr id="11" name="コンテンツ プレースホルダー 2"/>
          <p:cNvSpPr txBox="1">
            <a:spLocks/>
          </p:cNvSpPr>
          <p:nvPr/>
        </p:nvSpPr>
        <p:spPr>
          <a:xfrm>
            <a:off x="1553130" y="3002815"/>
            <a:ext cx="6823173" cy="16217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kumimoji="1" sz="2400"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000"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800"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6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6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defTabSz="1219170">
              <a:buNone/>
            </a:pPr>
            <a:r>
              <a:rPr lang="en-US" altLang="ja-JP" sz="3733" b="1" dirty="0">
                <a:solidFill>
                  <a:srgbClr val="4F81BD">
                    <a:lumMod val="75000"/>
                  </a:srgbClr>
                </a:solidFill>
                <a:latin typeface="Segoe UI"/>
                <a:ea typeface="メイリオ"/>
              </a:rPr>
              <a:t>Important of ending</a:t>
            </a:r>
            <a:endParaRPr lang="en-US" altLang="ja-JP" sz="2667" dirty="0">
              <a:solidFill>
                <a:prstClr val="black">
                  <a:lumMod val="50000"/>
                  <a:lumOff val="50000"/>
                </a:prstClr>
              </a:solidFill>
              <a:latin typeface="Segoe UI"/>
              <a:ea typeface="メイリオ"/>
            </a:endParaRPr>
          </a:p>
        </p:txBody>
      </p:sp>
      <p:sp>
        <p:nvSpPr>
          <p:cNvPr id="12" name="コンテンツ プレースホルダー 2"/>
          <p:cNvSpPr txBox="1">
            <a:spLocks/>
          </p:cNvSpPr>
          <p:nvPr/>
        </p:nvSpPr>
        <p:spPr>
          <a:xfrm>
            <a:off x="1553130" y="4216818"/>
            <a:ext cx="10303638" cy="116318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kumimoji="1" sz="2400"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000"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800"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6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6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defTabSz="1219170">
              <a:buNone/>
            </a:pPr>
            <a:r>
              <a:rPr lang="en-US" altLang="ja-JP" sz="3733" b="1" dirty="0">
                <a:solidFill>
                  <a:srgbClr val="4F81BD">
                    <a:lumMod val="75000"/>
                  </a:srgbClr>
                </a:solidFill>
                <a:latin typeface="Segoe UI"/>
                <a:ea typeface="メイリオ"/>
              </a:rPr>
              <a:t>Miracle word  /</a:t>
            </a:r>
          </a:p>
          <a:p>
            <a:pPr marL="0" indent="0" defTabSz="1219170">
              <a:buNone/>
            </a:pPr>
            <a:r>
              <a:rPr lang="en-US" altLang="ja-JP" sz="3733" b="1" dirty="0">
                <a:solidFill>
                  <a:srgbClr val="4F81BD">
                    <a:lumMod val="75000"/>
                  </a:srgbClr>
                </a:solidFill>
                <a:latin typeface="Segoe UI"/>
                <a:ea typeface="メイリオ"/>
              </a:rPr>
              <a:t>in the end I would like to say one more word                     </a:t>
            </a:r>
          </a:p>
          <a:p>
            <a:pPr marL="0" indent="0" defTabSz="1219170">
              <a:buNone/>
            </a:pPr>
            <a:r>
              <a:rPr lang="en-US" altLang="ja-JP" sz="3733" b="1" dirty="0">
                <a:solidFill>
                  <a:srgbClr val="4F81BD">
                    <a:lumMod val="75000"/>
                  </a:srgbClr>
                </a:solidFill>
                <a:latin typeface="Segoe UI"/>
                <a:ea typeface="メイリオ"/>
              </a:rPr>
              <a:t>                                    </a:t>
            </a:r>
            <a:r>
              <a:rPr lang="en-US" altLang="ja-JP" dirty="0">
                <a:solidFill>
                  <a:srgbClr val="4F81BD">
                    <a:lumMod val="75000"/>
                  </a:srgbClr>
                </a:solidFill>
                <a:latin typeface="Segoe UI"/>
                <a:ea typeface="メイリオ"/>
              </a:rPr>
              <a:t>Steve Jobs used this word many times</a:t>
            </a:r>
            <a:endParaRPr lang="en-US" altLang="ja-JP" dirty="0">
              <a:solidFill>
                <a:prstClr val="black">
                  <a:lumMod val="50000"/>
                  <a:lumOff val="50000"/>
                </a:prstClr>
              </a:solidFill>
              <a:latin typeface="Segoe UI"/>
              <a:ea typeface="メイリオ"/>
            </a:endParaRPr>
          </a:p>
        </p:txBody>
      </p:sp>
      <p:sp>
        <p:nvSpPr>
          <p:cNvPr id="7" name="スライド番号プレースホルダー 3"/>
          <p:cNvSpPr>
            <a:spLocks noGrp="1"/>
          </p:cNvSpPr>
          <p:nvPr>
            <p:ph type="sldNum" sz="quarter" idx="12"/>
          </p:nvPr>
        </p:nvSpPr>
        <p:spPr>
          <a:xfrm>
            <a:off x="9011968" y="6309384"/>
            <a:ext cx="2844800" cy="365125"/>
          </a:xfrm>
        </p:spPr>
        <p:txBody>
          <a:bodyPr/>
          <a:lstStyle/>
          <a:p>
            <a:pPr defTabSz="1219170"/>
            <a:fld id="{18C7D9F3-2E85-4FB8-806B-B56DE066B01D}" type="slidenum">
              <a:rPr kumimoji="1" lang="ja-JP" altLang="en-US" sz="2133">
                <a:solidFill>
                  <a:prstClr val="black">
                    <a:tint val="75000"/>
                  </a:prstClr>
                </a:solidFill>
                <a:latin typeface="Segoe UI"/>
                <a:ea typeface="メイリオ"/>
              </a:rPr>
              <a:pPr defTabSz="1219170"/>
              <a:t>57</a:t>
            </a:fld>
            <a:endParaRPr kumimoji="1" lang="ja-JP" altLang="en-US" sz="2133" dirty="0">
              <a:solidFill>
                <a:prstClr val="black">
                  <a:tint val="75000"/>
                </a:prstClr>
              </a:solidFill>
              <a:latin typeface="Segoe UI"/>
              <a:ea typeface="メイリオ"/>
            </a:endParaRPr>
          </a:p>
        </p:txBody>
      </p:sp>
    </p:spTree>
    <p:extLst>
      <p:ext uri="{BB962C8B-B14F-4D97-AF65-F5344CB8AC3E}">
        <p14:creationId xmlns:p14="http://schemas.microsoft.com/office/powerpoint/2010/main" val="1668233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theme/theme1.xml><?xml version="1.0" encoding="utf-8"?>
<a:theme xmlns:a="http://schemas.openxmlformats.org/drawingml/2006/main" name="奥行">
  <a:themeElements>
    <a:clrScheme name="奥行">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奥行">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奥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16-9carp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メイリオ Segoe UI">
      <a:majorFont>
        <a:latin typeface="Segoe UI"/>
        <a:ea typeface="メイリオ"/>
        <a:cs typeface=""/>
      </a:majorFont>
      <a:minorFont>
        <a:latin typeface="Segoe UI"/>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メイリオ Segoe UI">
      <a:majorFont>
        <a:latin typeface="Segoe UI"/>
        <a:ea typeface="メイリオ"/>
        <a:cs typeface=""/>
      </a:majorFont>
      <a:minorFont>
        <a:latin typeface="Segoe UI"/>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20000"/>
            <a:lumOff val="80000"/>
          </a:schemeClr>
        </a:solidFill>
      </a:spPr>
      <a:bodyPr spcFirstLastPara="0" vert="horz" wrap="square" lIns="110940" tIns="110940" rIns="110940" bIns="110940" numCol="1" spcCol="1270" anchor="ctr" anchorCtr="0">
        <a:noAutofit/>
      </a:bodyPr>
      <a:lstStyle>
        <a:defPPr algn="ctr" defTabSz="800100">
          <a:lnSpc>
            <a:spcPct val="90000"/>
          </a:lnSpc>
          <a:spcBef>
            <a:spcPct val="0"/>
          </a:spcBef>
          <a:spcAft>
            <a:spcPct val="35000"/>
          </a:spcAft>
          <a:defRPr kumimoji="1" sz="1800" kern="1200"/>
        </a:defPPr>
      </a:lstStyle>
      <a: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a:style>
    </a:spDef>
  </a:objectDefaults>
  <a:extraClrSchemeLst/>
</a:theme>
</file>

<file path=ppt/theme/theme4.xml><?xml version="1.0" encoding="utf-8"?>
<a:theme xmlns:a="http://schemas.openxmlformats.org/drawingml/2006/main" name="7_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奥行">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themeOverride>
</file>

<file path=ppt/theme/themeOverride2.xml><?xml version="1.0" encoding="utf-8"?>
<a:themeOverride xmlns:a="http://schemas.openxmlformats.org/drawingml/2006/main">
  <a:clrScheme name="奥行">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themeOverride>
</file>

<file path=docProps/app.xml><?xml version="1.0" encoding="utf-8"?>
<Properties xmlns="http://schemas.openxmlformats.org/officeDocument/2006/extended-properties" xmlns:vt="http://schemas.openxmlformats.org/officeDocument/2006/docPropsVTypes">
  <Template>深さ</Template>
  <TotalTime>3293</TotalTime>
  <Words>1513</Words>
  <Application>Microsoft Office PowerPoint</Application>
  <PresentationFormat>Widescreen</PresentationFormat>
  <Paragraphs>398</Paragraphs>
  <Slides>57</Slides>
  <Notes>23</Notes>
  <HiddenSlides>0</HiddenSlides>
  <MMClips>0</MMClips>
  <ScaleCrop>false</ScaleCrop>
  <HeadingPairs>
    <vt:vector size="6" baseType="variant">
      <vt:variant>
        <vt:lpstr>Fonts Used</vt:lpstr>
      </vt:variant>
      <vt:variant>
        <vt:i4>20</vt:i4>
      </vt:variant>
      <vt:variant>
        <vt:lpstr>Theme</vt:lpstr>
      </vt:variant>
      <vt:variant>
        <vt:i4>7</vt:i4>
      </vt:variant>
      <vt:variant>
        <vt:lpstr>Slide Titles</vt:lpstr>
      </vt:variant>
      <vt:variant>
        <vt:i4>57</vt:i4>
      </vt:variant>
    </vt:vector>
  </HeadingPairs>
  <TitlesOfParts>
    <vt:vector size="84" baseType="lpstr">
      <vt:lpstr>HGｺﾞｼｯｸE</vt:lpstr>
      <vt:lpstr>HGPｺﾞｼｯｸE</vt:lpstr>
      <vt:lpstr>Meiryo UI</vt:lpstr>
      <vt:lpstr>ＭＳ ゴシック</vt:lpstr>
      <vt:lpstr>ＭＳ Ｐゴシック</vt:lpstr>
      <vt:lpstr>游ゴシック</vt:lpstr>
      <vt:lpstr>游ゴシック Light</vt:lpstr>
      <vt:lpstr>游明朝 Demibold</vt:lpstr>
      <vt:lpstr>Arial</vt:lpstr>
      <vt:lpstr>Calibri</vt:lpstr>
      <vt:lpstr>Calibri Light</vt:lpstr>
      <vt:lpstr>Century Gothic</vt:lpstr>
      <vt:lpstr>Corbel</vt:lpstr>
      <vt:lpstr>HGｺﾞｼｯｸM</vt:lpstr>
      <vt:lpstr>Segoe UI</vt:lpstr>
      <vt:lpstr>Segoe UI Historic</vt:lpstr>
      <vt:lpstr>Times New Roman</vt:lpstr>
      <vt:lpstr>Verdana</vt:lpstr>
      <vt:lpstr>Wingdings</vt:lpstr>
      <vt:lpstr>小塚明朝 Pro M</vt:lpstr>
      <vt:lpstr>奥行</vt:lpstr>
      <vt:lpstr>16-9carp1</vt:lpstr>
      <vt:lpstr>Office ​​テーマ</vt:lpstr>
      <vt:lpstr>7_Office テーマ</vt:lpstr>
      <vt:lpstr>6_Office テーマ</vt:lpstr>
      <vt:lpstr>Office テーマ</vt:lpstr>
      <vt:lpstr>8_Office テーマ</vt:lpstr>
      <vt:lpstr>PowerPoint Presentation</vt:lpstr>
      <vt:lpstr>S!NERGY</vt:lpstr>
      <vt:lpstr>S!NERGY</vt:lpstr>
      <vt:lpstr>Encouragement speech by WFWP  International President </vt:lpstr>
      <vt:lpstr>PowerPoint Presentation</vt:lpstr>
      <vt:lpstr>PowerPoint Presentation</vt:lpstr>
      <vt:lpstr>6/24  S!NERGY ×KANSAI 2018　　180 participants</vt:lpstr>
      <vt:lpstr>Dec 16   S!NERGY ＠ UN University     　　１３０ Participants   　3 professors of university were judges.</vt:lpstr>
      <vt:lpstr>　　Feb 10 　Proposal for AKITA prefecture 105 participants　　　　　</vt:lpstr>
      <vt:lpstr>Dec 16 YSP Assembly in Hiroshima　560 participants</vt:lpstr>
      <vt:lpstr>2018 S!NERGY in Japan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Presenter</vt:lpstr>
      <vt:lpstr>No Theme, No Presentation</vt:lpstr>
      <vt:lpstr>PowerPoint Presentation</vt:lpstr>
      <vt:lpstr>Presentation </vt:lpstr>
      <vt:lpstr>Good Presentation</vt:lpstr>
      <vt:lpstr>Important points of presentation</vt:lpstr>
      <vt:lpstr>How to decide theme.</vt:lpstr>
      <vt:lpstr>PowerPoint Presentation</vt:lpstr>
      <vt:lpstr>PowerPoint Presentation</vt:lpstr>
      <vt:lpstr>PowerPoint Presentation</vt:lpstr>
      <vt:lpstr>PowerPoint Presentation</vt:lpstr>
      <vt:lpstr>PowerPoint Presentation</vt:lpstr>
      <vt:lpstr>PowerPoint Presentation</vt:lpstr>
      <vt:lpstr>Recommending Fonts </vt:lpstr>
      <vt:lpstr>PowerPoint Presentation</vt:lpstr>
      <vt:lpstr>Chart should be understandable</vt:lpstr>
      <vt:lpstr>Bad Chart </vt:lpstr>
      <vt:lpstr>Chart should be simple</vt:lpstr>
      <vt:lpstr> Rounded Square and Square is better than Ellipse  </vt:lpstr>
      <vt:lpstr>Corner should be suitable</vt:lpstr>
      <vt:lpstr>Photo Selection</vt:lpstr>
      <vt:lpstr>PowerPoint Presentation</vt:lpstr>
      <vt:lpstr>PowerPoint Presentation</vt:lpstr>
      <vt:lpstr>PowerPoint Presentation</vt:lpstr>
      <vt:lpstr>PowerPoint Presentation</vt:lpstr>
      <vt:lpstr>Natural attitude and practice</vt:lpstr>
      <vt:lpstr>With closer and open mind</vt:lpstr>
      <vt:lpstr>Passion</vt:lpstr>
      <vt:lpstr>Gesture and facial expression</vt:lpstr>
      <vt:lpstr>Finish to eat at 80 % of stomach.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Shinnosuke</dc:creator>
  <cp:lastModifiedBy>Robert S. Kittel</cp:lastModifiedBy>
  <cp:revision>110</cp:revision>
  <cp:lastPrinted>2016-10-05T08:52:05Z</cp:lastPrinted>
  <dcterms:created xsi:type="dcterms:W3CDTF">2016-06-13T14:49:05Z</dcterms:created>
  <dcterms:modified xsi:type="dcterms:W3CDTF">2019-06-13T19:54:33Z</dcterms:modified>
</cp:coreProperties>
</file>